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58" r:id="rId5"/>
    <p:sldId id="275" r:id="rId6"/>
    <p:sldId id="263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9" r:id="rId15"/>
    <p:sldId id="276" r:id="rId16"/>
    <p:sldId id="272" r:id="rId17"/>
    <p:sldId id="268" r:id="rId18"/>
    <p:sldId id="270" r:id="rId19"/>
    <p:sldId id="271" r:id="rId20"/>
    <p:sldId id="273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ES" dirty="0" smtClean="0"/>
              <a:t>Número de horas para dominar...</a:t>
            </a:r>
            <a:endParaRPr lang="es-ES" dirty="0"/>
          </a:p>
        </c:rich>
      </c:tx>
      <c:layout>
        <c:manualLayout>
          <c:xMode val="edge"/>
          <c:yMode val="edge"/>
          <c:x val="6.6872593352511778E-2"/>
          <c:y val="3.9193176066856808E-2"/>
        </c:manualLayout>
      </c:layout>
    </c:title>
    <c:plotArea>
      <c:layout/>
      <c:barChart>
        <c:barDir val="bar"/>
        <c:grouping val="clustered"/>
        <c:ser>
          <c:idx val="0"/>
          <c:order val="0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cat>
            <c:strRef>
              <c:f>Sheet1!$A$1:$A$2</c:f>
              <c:strCache>
                <c:ptCount val="2"/>
                <c:pt idx="0">
                  <c:v>L1</c:v>
                </c:pt>
                <c:pt idx="1">
                  <c:v>L2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13500</c:v>
                </c:pt>
                <c:pt idx="1">
                  <c:v>5000</c:v>
                </c:pt>
              </c:numCache>
            </c:numRef>
          </c:val>
        </c:ser>
        <c:axId val="72985984"/>
        <c:axId val="73430144"/>
      </c:barChart>
      <c:catAx>
        <c:axId val="72985984"/>
        <c:scaling>
          <c:orientation val="minMax"/>
        </c:scaling>
        <c:axPos val="l"/>
        <c:majorTickMark val="none"/>
        <c:tickLblPos val="nextTo"/>
        <c:crossAx val="73430144"/>
        <c:crosses val="autoZero"/>
        <c:auto val="1"/>
        <c:lblAlgn val="ctr"/>
        <c:lblOffset val="100"/>
      </c:catAx>
      <c:valAx>
        <c:axId val="73430144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72985984"/>
        <c:crosses val="autoZero"/>
        <c:crossBetween val="between"/>
      </c:valAx>
    </c:plotArea>
    <c:plotVisOnly val="1"/>
  </c:chart>
  <c:spPr>
    <a:ln>
      <a:solidFill>
        <a:srgbClr val="00B050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22415B-1FE8-4F16-91C6-B06B7B60007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23DE9DF-8D0B-42A9-9D2F-831A8A72C321}">
      <dgm:prSet phldrT="[Text]"/>
      <dgm:spPr/>
      <dgm:t>
        <a:bodyPr/>
        <a:lstStyle/>
        <a:p>
          <a:r>
            <a:rPr lang="es-ES" dirty="0" smtClean="0">
              <a:solidFill>
                <a:srgbClr val="FFFFFF"/>
              </a:solidFill>
            </a:rPr>
            <a:t>¿Cuánto tiempo puedo dedicar a mejorar el idioma?</a:t>
          </a:r>
          <a:endParaRPr lang="en-GB" dirty="0">
            <a:solidFill>
              <a:srgbClr val="FFFFFF"/>
            </a:solidFill>
          </a:endParaRPr>
        </a:p>
      </dgm:t>
    </dgm:pt>
    <dgm:pt modelId="{D588D255-41E6-429A-8488-A249303F2004}" type="parTrans" cxnId="{02AE9AAA-E657-4B87-B0FB-08282770F8C6}">
      <dgm:prSet/>
      <dgm:spPr/>
      <dgm:t>
        <a:bodyPr/>
        <a:lstStyle/>
        <a:p>
          <a:endParaRPr lang="en-GB"/>
        </a:p>
      </dgm:t>
    </dgm:pt>
    <dgm:pt modelId="{80C704A1-8460-4B8E-B5DF-3FF790EDF584}" type="sibTrans" cxnId="{02AE9AAA-E657-4B87-B0FB-08282770F8C6}">
      <dgm:prSet/>
      <dgm:spPr/>
      <dgm:t>
        <a:bodyPr/>
        <a:lstStyle/>
        <a:p>
          <a:endParaRPr lang="en-GB"/>
        </a:p>
      </dgm:t>
    </dgm:pt>
    <dgm:pt modelId="{36E57D0F-1A60-4F23-8B10-17991E035724}">
      <dgm:prSet phldrT="[Text]"/>
      <dgm:spPr/>
      <dgm:t>
        <a:bodyPr/>
        <a:lstStyle/>
        <a:p>
          <a:r>
            <a:rPr lang="es-ES" dirty="0" smtClean="0">
              <a:solidFill>
                <a:srgbClr val="FFFFFF"/>
              </a:solidFill>
            </a:rPr>
            <a:t>¿Por qué quiero aprender el idioma?</a:t>
          </a:r>
          <a:endParaRPr lang="en-GB" dirty="0">
            <a:solidFill>
              <a:srgbClr val="FFFFFF"/>
            </a:solidFill>
          </a:endParaRPr>
        </a:p>
      </dgm:t>
    </dgm:pt>
    <dgm:pt modelId="{CB03B4F5-BDA3-4E92-9FF8-CD97805295A5}" type="parTrans" cxnId="{FBB32312-05AD-4CFD-9D62-39A808A6D864}">
      <dgm:prSet/>
      <dgm:spPr/>
      <dgm:t>
        <a:bodyPr/>
        <a:lstStyle/>
        <a:p>
          <a:endParaRPr lang="en-GB"/>
        </a:p>
      </dgm:t>
    </dgm:pt>
    <dgm:pt modelId="{807859CD-F318-441B-88E6-9D498280757E}" type="sibTrans" cxnId="{FBB32312-05AD-4CFD-9D62-39A808A6D864}">
      <dgm:prSet/>
      <dgm:spPr/>
      <dgm:t>
        <a:bodyPr/>
        <a:lstStyle/>
        <a:p>
          <a:endParaRPr lang="en-GB"/>
        </a:p>
      </dgm:t>
    </dgm:pt>
    <dgm:pt modelId="{DC12F213-067F-4DEC-9358-005551F573EF}">
      <dgm:prSet phldrT="[Text]"/>
      <dgm:spPr/>
      <dgm:t>
        <a:bodyPr/>
        <a:lstStyle/>
        <a:p>
          <a:r>
            <a:rPr lang="es-ES" dirty="0" smtClean="0">
              <a:solidFill>
                <a:srgbClr val="FFFFFF"/>
              </a:solidFill>
            </a:rPr>
            <a:t>¿Cómo aprendo mejor el idioma?</a:t>
          </a:r>
          <a:endParaRPr lang="en-GB" dirty="0">
            <a:solidFill>
              <a:srgbClr val="FFFFFF"/>
            </a:solidFill>
          </a:endParaRPr>
        </a:p>
      </dgm:t>
    </dgm:pt>
    <dgm:pt modelId="{0553D265-C7E6-4588-B375-AC427B0AEF97}" type="parTrans" cxnId="{06513E5D-C4F2-453B-80E8-1EA29D2A2A8B}">
      <dgm:prSet/>
      <dgm:spPr/>
      <dgm:t>
        <a:bodyPr/>
        <a:lstStyle/>
        <a:p>
          <a:endParaRPr lang="en-GB"/>
        </a:p>
      </dgm:t>
    </dgm:pt>
    <dgm:pt modelId="{7E8C39CE-D47F-4DF0-B471-836368F7DD95}" type="sibTrans" cxnId="{06513E5D-C4F2-453B-80E8-1EA29D2A2A8B}">
      <dgm:prSet/>
      <dgm:spPr/>
      <dgm:t>
        <a:bodyPr/>
        <a:lstStyle/>
        <a:p>
          <a:endParaRPr lang="en-GB"/>
        </a:p>
      </dgm:t>
    </dgm:pt>
    <dgm:pt modelId="{3D717616-EF1A-4839-A243-7C84D5B758ED}">
      <dgm:prSet phldrT="[Text]"/>
      <dgm:spPr/>
      <dgm:t>
        <a:bodyPr/>
        <a:lstStyle/>
        <a:p>
          <a:r>
            <a:rPr lang="es-ES" dirty="0" smtClean="0">
              <a:solidFill>
                <a:srgbClr val="FFFFFF"/>
              </a:solidFill>
            </a:rPr>
            <a:t>¿A qué edad es mejor empezar a aprender el idioma?</a:t>
          </a:r>
          <a:endParaRPr lang="en-GB" dirty="0">
            <a:solidFill>
              <a:srgbClr val="FFFFFF"/>
            </a:solidFill>
          </a:endParaRPr>
        </a:p>
      </dgm:t>
    </dgm:pt>
    <dgm:pt modelId="{F1325F01-FFC4-4A15-97FA-5BFDA6B9E66E}" type="parTrans" cxnId="{B8573429-96C3-4EDD-8890-8AA0EA27FB16}">
      <dgm:prSet/>
      <dgm:spPr/>
      <dgm:t>
        <a:bodyPr/>
        <a:lstStyle/>
        <a:p>
          <a:endParaRPr lang="en-GB"/>
        </a:p>
      </dgm:t>
    </dgm:pt>
    <dgm:pt modelId="{7536EDA1-97E6-481B-BDF7-7F948B997084}" type="sibTrans" cxnId="{B8573429-96C3-4EDD-8890-8AA0EA27FB16}">
      <dgm:prSet/>
      <dgm:spPr/>
      <dgm:t>
        <a:bodyPr/>
        <a:lstStyle/>
        <a:p>
          <a:endParaRPr lang="en-GB"/>
        </a:p>
      </dgm:t>
    </dgm:pt>
    <dgm:pt modelId="{4F2D881A-967D-43CC-B359-9936AF39B2DB}">
      <dgm:prSet phldrT="[Text]"/>
      <dgm:spPr/>
      <dgm:t>
        <a:bodyPr/>
        <a:lstStyle/>
        <a:p>
          <a:r>
            <a:rPr lang="es-ES" dirty="0" smtClean="0">
              <a:solidFill>
                <a:srgbClr val="FFFFFF"/>
              </a:solidFill>
            </a:rPr>
            <a:t>¿Cómo me han enseñado idiomas antes?</a:t>
          </a:r>
          <a:endParaRPr lang="en-GB" dirty="0">
            <a:solidFill>
              <a:srgbClr val="FFFFFF"/>
            </a:solidFill>
          </a:endParaRPr>
        </a:p>
      </dgm:t>
    </dgm:pt>
    <dgm:pt modelId="{4155DCE1-A244-4A50-8551-7B79733B374A}" type="parTrans" cxnId="{531F47E4-29AC-48CE-88E1-F22ECD4659BF}">
      <dgm:prSet/>
      <dgm:spPr/>
      <dgm:t>
        <a:bodyPr/>
        <a:lstStyle/>
        <a:p>
          <a:endParaRPr lang="en-GB"/>
        </a:p>
      </dgm:t>
    </dgm:pt>
    <dgm:pt modelId="{7BA41C84-2A4B-404B-9ADD-E649C51C198F}" type="sibTrans" cxnId="{531F47E4-29AC-48CE-88E1-F22ECD4659BF}">
      <dgm:prSet/>
      <dgm:spPr/>
      <dgm:t>
        <a:bodyPr/>
        <a:lstStyle/>
        <a:p>
          <a:endParaRPr lang="en-GB"/>
        </a:p>
      </dgm:t>
    </dgm:pt>
    <dgm:pt modelId="{E7DAC2E1-275C-4A0E-824B-C0679B82C1D5}" type="pres">
      <dgm:prSet presAssocID="{4722415B-1FE8-4F16-91C6-B06B7B60007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B1F76C4-3C57-4CE3-B6D3-FE4CF84DD1E4}" type="pres">
      <dgm:prSet presAssocID="{123DE9DF-8D0B-42A9-9D2F-831A8A72C321}" presName="parentLin" presStyleCnt="0"/>
      <dgm:spPr/>
    </dgm:pt>
    <dgm:pt modelId="{B703E6C0-C98E-42E8-A945-241AA38A4E00}" type="pres">
      <dgm:prSet presAssocID="{123DE9DF-8D0B-42A9-9D2F-831A8A72C321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EEF82FA-9362-44AD-B33D-162D22561DCD}" type="pres">
      <dgm:prSet presAssocID="{123DE9DF-8D0B-42A9-9D2F-831A8A72C321}" presName="parentText" presStyleLbl="node1" presStyleIdx="0" presStyleCnt="5" custScaleX="95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50C361-A5C8-456F-8EAF-9F219BB770EB}" type="pres">
      <dgm:prSet presAssocID="{123DE9DF-8D0B-42A9-9D2F-831A8A72C321}" presName="negativeSpace" presStyleCnt="0"/>
      <dgm:spPr/>
    </dgm:pt>
    <dgm:pt modelId="{F218D480-AC05-4775-875B-13CE0A63595E}" type="pres">
      <dgm:prSet presAssocID="{123DE9DF-8D0B-42A9-9D2F-831A8A72C321}" presName="childText" presStyleLbl="conFgAcc1" presStyleIdx="0" presStyleCnt="5">
        <dgm:presLayoutVars>
          <dgm:bulletEnabled val="1"/>
        </dgm:presLayoutVars>
      </dgm:prSet>
      <dgm:spPr/>
    </dgm:pt>
    <dgm:pt modelId="{E0D0A95E-84BC-477D-BEE0-85454700CC47}" type="pres">
      <dgm:prSet presAssocID="{80C704A1-8460-4B8E-B5DF-3FF790EDF584}" presName="spaceBetweenRectangles" presStyleCnt="0"/>
      <dgm:spPr/>
    </dgm:pt>
    <dgm:pt modelId="{2DE18F0D-3460-4D21-9493-48B776330397}" type="pres">
      <dgm:prSet presAssocID="{36E57D0F-1A60-4F23-8B10-17991E035724}" presName="parentLin" presStyleCnt="0"/>
      <dgm:spPr/>
    </dgm:pt>
    <dgm:pt modelId="{AEFB3B0D-F0B4-4506-9B71-7ADD0A0C719D}" type="pres">
      <dgm:prSet presAssocID="{36E57D0F-1A60-4F23-8B10-17991E035724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F441160B-908A-4A81-A50B-CB200AC990B3}" type="pres">
      <dgm:prSet presAssocID="{36E57D0F-1A60-4F23-8B10-17991E035724}" presName="parentText" presStyleLbl="node1" presStyleIdx="1" presStyleCnt="5" custScaleX="725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4FF19E-D158-462B-896B-DEF5FF518DE2}" type="pres">
      <dgm:prSet presAssocID="{36E57D0F-1A60-4F23-8B10-17991E035724}" presName="negativeSpace" presStyleCnt="0"/>
      <dgm:spPr/>
    </dgm:pt>
    <dgm:pt modelId="{4799C727-51D6-4598-9BA1-365A4A86EEBE}" type="pres">
      <dgm:prSet presAssocID="{36E57D0F-1A60-4F23-8B10-17991E035724}" presName="childText" presStyleLbl="conFgAcc1" presStyleIdx="1" presStyleCnt="5">
        <dgm:presLayoutVars>
          <dgm:bulletEnabled val="1"/>
        </dgm:presLayoutVars>
      </dgm:prSet>
      <dgm:spPr/>
    </dgm:pt>
    <dgm:pt modelId="{FDF808CA-974B-4F88-A780-9F088261B4BB}" type="pres">
      <dgm:prSet presAssocID="{807859CD-F318-441B-88E6-9D498280757E}" presName="spaceBetweenRectangles" presStyleCnt="0"/>
      <dgm:spPr/>
    </dgm:pt>
    <dgm:pt modelId="{6BB63D80-CD52-430A-BF29-99C7D63A05AA}" type="pres">
      <dgm:prSet presAssocID="{DC12F213-067F-4DEC-9358-005551F573EF}" presName="parentLin" presStyleCnt="0"/>
      <dgm:spPr/>
    </dgm:pt>
    <dgm:pt modelId="{9ED5778C-EDC6-4A82-8BAA-43056266DF0F}" type="pres">
      <dgm:prSet presAssocID="{DC12F213-067F-4DEC-9358-005551F573E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151B8EBD-13BA-439F-89EA-DC4A616836EE}" type="pres">
      <dgm:prSet presAssocID="{DC12F213-067F-4DEC-9358-005551F573EF}" presName="parentText" presStyleLbl="node1" presStyleIdx="2" presStyleCnt="5" custScaleX="6357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84EF5B-0978-4DF8-84F8-BFC62511658D}" type="pres">
      <dgm:prSet presAssocID="{DC12F213-067F-4DEC-9358-005551F573EF}" presName="negativeSpace" presStyleCnt="0"/>
      <dgm:spPr/>
    </dgm:pt>
    <dgm:pt modelId="{754E6D19-82E1-488D-9F5B-A7592A58797B}" type="pres">
      <dgm:prSet presAssocID="{DC12F213-067F-4DEC-9358-005551F573EF}" presName="childText" presStyleLbl="conFgAcc1" presStyleIdx="2" presStyleCnt="5">
        <dgm:presLayoutVars>
          <dgm:bulletEnabled val="1"/>
        </dgm:presLayoutVars>
      </dgm:prSet>
      <dgm:spPr/>
    </dgm:pt>
    <dgm:pt modelId="{C80A84BD-8F4A-4936-8B31-FC0F8E68665D}" type="pres">
      <dgm:prSet presAssocID="{7E8C39CE-D47F-4DF0-B471-836368F7DD95}" presName="spaceBetweenRectangles" presStyleCnt="0"/>
      <dgm:spPr/>
    </dgm:pt>
    <dgm:pt modelId="{3EABC38C-E413-4BB4-A898-E0D750F401C4}" type="pres">
      <dgm:prSet presAssocID="{3D717616-EF1A-4839-A243-7C84D5B758ED}" presName="parentLin" presStyleCnt="0"/>
      <dgm:spPr/>
    </dgm:pt>
    <dgm:pt modelId="{6BAB9179-9607-4FC2-A450-C5E040EE63DE}" type="pres">
      <dgm:prSet presAssocID="{3D717616-EF1A-4839-A243-7C84D5B758ED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711282C0-B3E3-4A8C-A6C9-4F1F01127AFB}" type="pres">
      <dgm:prSet presAssocID="{3D717616-EF1A-4839-A243-7C84D5B758ED}" presName="parentText" presStyleLbl="node1" presStyleIdx="3" presStyleCnt="5" custScaleX="10000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125713-A5B6-494C-917A-6440387C4859}" type="pres">
      <dgm:prSet presAssocID="{3D717616-EF1A-4839-A243-7C84D5B758ED}" presName="negativeSpace" presStyleCnt="0"/>
      <dgm:spPr/>
    </dgm:pt>
    <dgm:pt modelId="{DD043A0E-93C5-47BE-91A5-A90A35715323}" type="pres">
      <dgm:prSet presAssocID="{3D717616-EF1A-4839-A243-7C84D5B758ED}" presName="childText" presStyleLbl="conFgAcc1" presStyleIdx="3" presStyleCnt="5">
        <dgm:presLayoutVars>
          <dgm:bulletEnabled val="1"/>
        </dgm:presLayoutVars>
      </dgm:prSet>
      <dgm:spPr/>
    </dgm:pt>
    <dgm:pt modelId="{9DAA5430-2BC8-48A7-9C3F-521D1DE2761F}" type="pres">
      <dgm:prSet presAssocID="{7536EDA1-97E6-481B-BDF7-7F948B997084}" presName="spaceBetweenRectangles" presStyleCnt="0"/>
      <dgm:spPr/>
    </dgm:pt>
    <dgm:pt modelId="{5EBA8246-E64F-4809-BBD0-51624A215999}" type="pres">
      <dgm:prSet presAssocID="{4F2D881A-967D-43CC-B359-9936AF39B2DB}" presName="parentLin" presStyleCnt="0"/>
      <dgm:spPr/>
    </dgm:pt>
    <dgm:pt modelId="{8B51EDDB-017C-49FB-B53C-2ABB526FF1E6}" type="pres">
      <dgm:prSet presAssocID="{4F2D881A-967D-43CC-B359-9936AF39B2DB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668909A3-404D-46E9-980A-1FF3E21B88D2}" type="pres">
      <dgm:prSet presAssocID="{4F2D881A-967D-43CC-B359-9936AF39B2DB}" presName="parentText" presStyleLbl="node1" presStyleIdx="4" presStyleCnt="5" custScaleX="8607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12A51E-649F-4EBA-A5FF-A2D4474A65E7}" type="pres">
      <dgm:prSet presAssocID="{4F2D881A-967D-43CC-B359-9936AF39B2DB}" presName="negativeSpace" presStyleCnt="0"/>
      <dgm:spPr/>
    </dgm:pt>
    <dgm:pt modelId="{5AB43D3B-3D65-44B9-823E-E13127798873}" type="pres">
      <dgm:prSet presAssocID="{4F2D881A-967D-43CC-B359-9936AF39B2D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FEA4F7B-1170-49A8-AD5C-5CE472DF8C53}" type="presOf" srcId="{4F2D881A-967D-43CC-B359-9936AF39B2DB}" destId="{8B51EDDB-017C-49FB-B53C-2ABB526FF1E6}" srcOrd="0" destOrd="0" presId="urn:microsoft.com/office/officeart/2005/8/layout/list1"/>
    <dgm:cxn modelId="{A60921CF-B9F6-413B-B13C-368C08DC7F1E}" type="presOf" srcId="{36E57D0F-1A60-4F23-8B10-17991E035724}" destId="{F441160B-908A-4A81-A50B-CB200AC990B3}" srcOrd="1" destOrd="0" presId="urn:microsoft.com/office/officeart/2005/8/layout/list1"/>
    <dgm:cxn modelId="{F53F4EFE-78BE-4CF7-BD4A-6050C223155A}" type="presOf" srcId="{123DE9DF-8D0B-42A9-9D2F-831A8A72C321}" destId="{B703E6C0-C98E-42E8-A945-241AA38A4E00}" srcOrd="0" destOrd="0" presId="urn:microsoft.com/office/officeart/2005/8/layout/list1"/>
    <dgm:cxn modelId="{AE5841C7-5E63-4DB5-85A3-484BE43D3D97}" type="presOf" srcId="{DC12F213-067F-4DEC-9358-005551F573EF}" destId="{151B8EBD-13BA-439F-89EA-DC4A616836EE}" srcOrd="1" destOrd="0" presId="urn:microsoft.com/office/officeart/2005/8/layout/list1"/>
    <dgm:cxn modelId="{06513E5D-C4F2-453B-80E8-1EA29D2A2A8B}" srcId="{4722415B-1FE8-4F16-91C6-B06B7B600076}" destId="{DC12F213-067F-4DEC-9358-005551F573EF}" srcOrd="2" destOrd="0" parTransId="{0553D265-C7E6-4588-B375-AC427B0AEF97}" sibTransId="{7E8C39CE-D47F-4DF0-B471-836368F7DD95}"/>
    <dgm:cxn modelId="{B8573429-96C3-4EDD-8890-8AA0EA27FB16}" srcId="{4722415B-1FE8-4F16-91C6-B06B7B600076}" destId="{3D717616-EF1A-4839-A243-7C84D5B758ED}" srcOrd="3" destOrd="0" parTransId="{F1325F01-FFC4-4A15-97FA-5BFDA6B9E66E}" sibTransId="{7536EDA1-97E6-481B-BDF7-7F948B997084}"/>
    <dgm:cxn modelId="{531F47E4-29AC-48CE-88E1-F22ECD4659BF}" srcId="{4722415B-1FE8-4F16-91C6-B06B7B600076}" destId="{4F2D881A-967D-43CC-B359-9936AF39B2DB}" srcOrd="4" destOrd="0" parTransId="{4155DCE1-A244-4A50-8551-7B79733B374A}" sibTransId="{7BA41C84-2A4B-404B-9ADD-E649C51C198F}"/>
    <dgm:cxn modelId="{572BF036-2260-431F-A7E5-B3DCBCC375D9}" type="presOf" srcId="{123DE9DF-8D0B-42A9-9D2F-831A8A72C321}" destId="{6EEF82FA-9362-44AD-B33D-162D22561DCD}" srcOrd="1" destOrd="0" presId="urn:microsoft.com/office/officeart/2005/8/layout/list1"/>
    <dgm:cxn modelId="{54551721-E4FD-4A20-AAD9-AA37E3B8DA9F}" type="presOf" srcId="{4F2D881A-967D-43CC-B359-9936AF39B2DB}" destId="{668909A3-404D-46E9-980A-1FF3E21B88D2}" srcOrd="1" destOrd="0" presId="urn:microsoft.com/office/officeart/2005/8/layout/list1"/>
    <dgm:cxn modelId="{2BB710E8-20E6-40C3-B3A7-A938458C2AA4}" type="presOf" srcId="{DC12F213-067F-4DEC-9358-005551F573EF}" destId="{9ED5778C-EDC6-4A82-8BAA-43056266DF0F}" srcOrd="0" destOrd="0" presId="urn:microsoft.com/office/officeart/2005/8/layout/list1"/>
    <dgm:cxn modelId="{FBB32312-05AD-4CFD-9D62-39A808A6D864}" srcId="{4722415B-1FE8-4F16-91C6-B06B7B600076}" destId="{36E57D0F-1A60-4F23-8B10-17991E035724}" srcOrd="1" destOrd="0" parTransId="{CB03B4F5-BDA3-4E92-9FF8-CD97805295A5}" sibTransId="{807859CD-F318-441B-88E6-9D498280757E}"/>
    <dgm:cxn modelId="{B4CC35B2-F562-4454-AE81-C11B1CE58F1B}" type="presOf" srcId="{3D717616-EF1A-4839-A243-7C84D5B758ED}" destId="{6BAB9179-9607-4FC2-A450-C5E040EE63DE}" srcOrd="0" destOrd="0" presId="urn:microsoft.com/office/officeart/2005/8/layout/list1"/>
    <dgm:cxn modelId="{29D5FD9E-7377-4359-A57D-F8FE815EECA2}" type="presOf" srcId="{3D717616-EF1A-4839-A243-7C84D5B758ED}" destId="{711282C0-B3E3-4A8C-A6C9-4F1F01127AFB}" srcOrd="1" destOrd="0" presId="urn:microsoft.com/office/officeart/2005/8/layout/list1"/>
    <dgm:cxn modelId="{D0388A3F-6ED8-4F67-9DE1-B61BAAE6CE8F}" type="presOf" srcId="{4722415B-1FE8-4F16-91C6-B06B7B600076}" destId="{E7DAC2E1-275C-4A0E-824B-C0679B82C1D5}" srcOrd="0" destOrd="0" presId="urn:microsoft.com/office/officeart/2005/8/layout/list1"/>
    <dgm:cxn modelId="{02AE9AAA-E657-4B87-B0FB-08282770F8C6}" srcId="{4722415B-1FE8-4F16-91C6-B06B7B600076}" destId="{123DE9DF-8D0B-42A9-9D2F-831A8A72C321}" srcOrd="0" destOrd="0" parTransId="{D588D255-41E6-429A-8488-A249303F2004}" sibTransId="{80C704A1-8460-4B8E-B5DF-3FF790EDF584}"/>
    <dgm:cxn modelId="{A0767EFF-5F90-4C20-B462-C9519372130D}" type="presOf" srcId="{36E57D0F-1A60-4F23-8B10-17991E035724}" destId="{AEFB3B0D-F0B4-4506-9B71-7ADD0A0C719D}" srcOrd="0" destOrd="0" presId="urn:microsoft.com/office/officeart/2005/8/layout/list1"/>
    <dgm:cxn modelId="{C1D79042-3A7E-48A4-B3E2-44799D5214FE}" type="presParOf" srcId="{E7DAC2E1-275C-4A0E-824B-C0679B82C1D5}" destId="{3B1F76C4-3C57-4CE3-B6D3-FE4CF84DD1E4}" srcOrd="0" destOrd="0" presId="urn:microsoft.com/office/officeart/2005/8/layout/list1"/>
    <dgm:cxn modelId="{907AE8A9-48E8-43B6-AC98-2E41488F0D8C}" type="presParOf" srcId="{3B1F76C4-3C57-4CE3-B6D3-FE4CF84DD1E4}" destId="{B703E6C0-C98E-42E8-A945-241AA38A4E00}" srcOrd="0" destOrd="0" presId="urn:microsoft.com/office/officeart/2005/8/layout/list1"/>
    <dgm:cxn modelId="{837E137E-9A48-44CF-9B5F-24CE4B3FB24E}" type="presParOf" srcId="{3B1F76C4-3C57-4CE3-B6D3-FE4CF84DD1E4}" destId="{6EEF82FA-9362-44AD-B33D-162D22561DCD}" srcOrd="1" destOrd="0" presId="urn:microsoft.com/office/officeart/2005/8/layout/list1"/>
    <dgm:cxn modelId="{1C6BADEE-06E4-4E3E-B0FA-9034C44902F2}" type="presParOf" srcId="{E7DAC2E1-275C-4A0E-824B-C0679B82C1D5}" destId="{BC50C361-A5C8-456F-8EAF-9F219BB770EB}" srcOrd="1" destOrd="0" presId="urn:microsoft.com/office/officeart/2005/8/layout/list1"/>
    <dgm:cxn modelId="{AEB881D8-DDAF-4C48-8B33-E58967BD1AF6}" type="presParOf" srcId="{E7DAC2E1-275C-4A0E-824B-C0679B82C1D5}" destId="{F218D480-AC05-4775-875B-13CE0A63595E}" srcOrd="2" destOrd="0" presId="urn:microsoft.com/office/officeart/2005/8/layout/list1"/>
    <dgm:cxn modelId="{A7E81A1C-76EB-4049-B20A-3C52AF771525}" type="presParOf" srcId="{E7DAC2E1-275C-4A0E-824B-C0679B82C1D5}" destId="{E0D0A95E-84BC-477D-BEE0-85454700CC47}" srcOrd="3" destOrd="0" presId="urn:microsoft.com/office/officeart/2005/8/layout/list1"/>
    <dgm:cxn modelId="{22166CA4-C825-44DC-94AA-3A0F500D24D1}" type="presParOf" srcId="{E7DAC2E1-275C-4A0E-824B-C0679B82C1D5}" destId="{2DE18F0D-3460-4D21-9493-48B776330397}" srcOrd="4" destOrd="0" presId="urn:microsoft.com/office/officeart/2005/8/layout/list1"/>
    <dgm:cxn modelId="{FB79D77A-6F8A-4A04-946F-CA5433DDFB61}" type="presParOf" srcId="{2DE18F0D-3460-4D21-9493-48B776330397}" destId="{AEFB3B0D-F0B4-4506-9B71-7ADD0A0C719D}" srcOrd="0" destOrd="0" presId="urn:microsoft.com/office/officeart/2005/8/layout/list1"/>
    <dgm:cxn modelId="{BC49DD67-2CBC-435A-BF6E-6479F0D6CAC6}" type="presParOf" srcId="{2DE18F0D-3460-4D21-9493-48B776330397}" destId="{F441160B-908A-4A81-A50B-CB200AC990B3}" srcOrd="1" destOrd="0" presId="urn:microsoft.com/office/officeart/2005/8/layout/list1"/>
    <dgm:cxn modelId="{92BC702C-B900-4736-AC80-3A3126652B8E}" type="presParOf" srcId="{E7DAC2E1-275C-4A0E-824B-C0679B82C1D5}" destId="{AF4FF19E-D158-462B-896B-DEF5FF518DE2}" srcOrd="5" destOrd="0" presId="urn:microsoft.com/office/officeart/2005/8/layout/list1"/>
    <dgm:cxn modelId="{0D0B4301-72D1-4E1B-A7B3-5F2A3A5795E1}" type="presParOf" srcId="{E7DAC2E1-275C-4A0E-824B-C0679B82C1D5}" destId="{4799C727-51D6-4598-9BA1-365A4A86EEBE}" srcOrd="6" destOrd="0" presId="urn:microsoft.com/office/officeart/2005/8/layout/list1"/>
    <dgm:cxn modelId="{01546B4A-83F5-4EF3-A234-0422064180C5}" type="presParOf" srcId="{E7DAC2E1-275C-4A0E-824B-C0679B82C1D5}" destId="{FDF808CA-974B-4F88-A780-9F088261B4BB}" srcOrd="7" destOrd="0" presId="urn:microsoft.com/office/officeart/2005/8/layout/list1"/>
    <dgm:cxn modelId="{B0208F20-4EF3-46F4-AAF2-481A64760832}" type="presParOf" srcId="{E7DAC2E1-275C-4A0E-824B-C0679B82C1D5}" destId="{6BB63D80-CD52-430A-BF29-99C7D63A05AA}" srcOrd="8" destOrd="0" presId="urn:microsoft.com/office/officeart/2005/8/layout/list1"/>
    <dgm:cxn modelId="{7059552D-769D-4DFF-8458-BD7A30717656}" type="presParOf" srcId="{6BB63D80-CD52-430A-BF29-99C7D63A05AA}" destId="{9ED5778C-EDC6-4A82-8BAA-43056266DF0F}" srcOrd="0" destOrd="0" presId="urn:microsoft.com/office/officeart/2005/8/layout/list1"/>
    <dgm:cxn modelId="{0C9FD7FA-F219-4C3C-A211-E690E433477F}" type="presParOf" srcId="{6BB63D80-CD52-430A-BF29-99C7D63A05AA}" destId="{151B8EBD-13BA-439F-89EA-DC4A616836EE}" srcOrd="1" destOrd="0" presId="urn:microsoft.com/office/officeart/2005/8/layout/list1"/>
    <dgm:cxn modelId="{7BC89ADA-9FB1-468C-994A-D50C56287EE7}" type="presParOf" srcId="{E7DAC2E1-275C-4A0E-824B-C0679B82C1D5}" destId="{9A84EF5B-0978-4DF8-84F8-BFC62511658D}" srcOrd="9" destOrd="0" presId="urn:microsoft.com/office/officeart/2005/8/layout/list1"/>
    <dgm:cxn modelId="{BC78FB4A-CA4C-4B86-88B8-9DE685AA33D3}" type="presParOf" srcId="{E7DAC2E1-275C-4A0E-824B-C0679B82C1D5}" destId="{754E6D19-82E1-488D-9F5B-A7592A58797B}" srcOrd="10" destOrd="0" presId="urn:microsoft.com/office/officeart/2005/8/layout/list1"/>
    <dgm:cxn modelId="{9BA86A12-F05C-47DF-96A3-F8DCA6C0178E}" type="presParOf" srcId="{E7DAC2E1-275C-4A0E-824B-C0679B82C1D5}" destId="{C80A84BD-8F4A-4936-8B31-FC0F8E68665D}" srcOrd="11" destOrd="0" presId="urn:microsoft.com/office/officeart/2005/8/layout/list1"/>
    <dgm:cxn modelId="{8A988814-EE8C-4691-82F7-5CF09866E794}" type="presParOf" srcId="{E7DAC2E1-275C-4A0E-824B-C0679B82C1D5}" destId="{3EABC38C-E413-4BB4-A898-E0D750F401C4}" srcOrd="12" destOrd="0" presId="urn:microsoft.com/office/officeart/2005/8/layout/list1"/>
    <dgm:cxn modelId="{E3BFF981-84B6-4BAF-8FDD-A5B52276C0F5}" type="presParOf" srcId="{3EABC38C-E413-4BB4-A898-E0D750F401C4}" destId="{6BAB9179-9607-4FC2-A450-C5E040EE63DE}" srcOrd="0" destOrd="0" presId="urn:microsoft.com/office/officeart/2005/8/layout/list1"/>
    <dgm:cxn modelId="{4653C51E-050A-4274-BCB8-722C74AE0C1C}" type="presParOf" srcId="{3EABC38C-E413-4BB4-A898-E0D750F401C4}" destId="{711282C0-B3E3-4A8C-A6C9-4F1F01127AFB}" srcOrd="1" destOrd="0" presId="urn:microsoft.com/office/officeart/2005/8/layout/list1"/>
    <dgm:cxn modelId="{DE99AD03-4389-4A44-A95E-DC504E2F82BC}" type="presParOf" srcId="{E7DAC2E1-275C-4A0E-824B-C0679B82C1D5}" destId="{D0125713-A5B6-494C-917A-6440387C4859}" srcOrd="13" destOrd="0" presId="urn:microsoft.com/office/officeart/2005/8/layout/list1"/>
    <dgm:cxn modelId="{32401736-41C6-4CCA-A463-5E320A259E90}" type="presParOf" srcId="{E7DAC2E1-275C-4A0E-824B-C0679B82C1D5}" destId="{DD043A0E-93C5-47BE-91A5-A90A35715323}" srcOrd="14" destOrd="0" presId="urn:microsoft.com/office/officeart/2005/8/layout/list1"/>
    <dgm:cxn modelId="{EA46E7A4-1309-467F-A876-2E2DC2B3525D}" type="presParOf" srcId="{E7DAC2E1-275C-4A0E-824B-C0679B82C1D5}" destId="{9DAA5430-2BC8-48A7-9C3F-521D1DE2761F}" srcOrd="15" destOrd="0" presId="urn:microsoft.com/office/officeart/2005/8/layout/list1"/>
    <dgm:cxn modelId="{4D557AB5-2CF1-4C16-A9F0-D74D5349DB05}" type="presParOf" srcId="{E7DAC2E1-275C-4A0E-824B-C0679B82C1D5}" destId="{5EBA8246-E64F-4809-BBD0-51624A215999}" srcOrd="16" destOrd="0" presId="urn:microsoft.com/office/officeart/2005/8/layout/list1"/>
    <dgm:cxn modelId="{FD62D873-2589-4F79-B267-0CAFEE495988}" type="presParOf" srcId="{5EBA8246-E64F-4809-BBD0-51624A215999}" destId="{8B51EDDB-017C-49FB-B53C-2ABB526FF1E6}" srcOrd="0" destOrd="0" presId="urn:microsoft.com/office/officeart/2005/8/layout/list1"/>
    <dgm:cxn modelId="{78BA8B2D-29EA-4FCD-B626-550EEFA7DA37}" type="presParOf" srcId="{5EBA8246-E64F-4809-BBD0-51624A215999}" destId="{668909A3-404D-46E9-980A-1FF3E21B88D2}" srcOrd="1" destOrd="0" presId="urn:microsoft.com/office/officeart/2005/8/layout/list1"/>
    <dgm:cxn modelId="{592F3C0D-593C-4810-9715-6BFD1C347239}" type="presParOf" srcId="{E7DAC2E1-275C-4A0E-824B-C0679B82C1D5}" destId="{7D12A51E-649F-4EBA-A5FF-A2D4474A65E7}" srcOrd="17" destOrd="0" presId="urn:microsoft.com/office/officeart/2005/8/layout/list1"/>
    <dgm:cxn modelId="{2730E8EA-D4BD-4CE6-8EC2-0F3DAE281040}" type="presParOf" srcId="{E7DAC2E1-275C-4A0E-824B-C0679B82C1D5}" destId="{5AB43D3B-3D65-44B9-823E-E131277988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7E2366-52E8-4A29-AD74-0DC466F15A2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1769332-7872-4711-A9AF-12C706AF64D9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Me gusta...</a:t>
          </a:r>
          <a:endParaRPr lang="es-ES" dirty="0">
            <a:solidFill>
              <a:schemeClr val="tx1"/>
            </a:solidFill>
          </a:endParaRPr>
        </a:p>
      </dgm:t>
    </dgm:pt>
    <dgm:pt modelId="{E8B604CF-C21B-4A09-AE06-785223A22C7F}" type="parTrans" cxnId="{95643BC3-25D5-4715-A3C5-16102ADFE5FF}">
      <dgm:prSet/>
      <dgm:spPr/>
      <dgm:t>
        <a:bodyPr/>
        <a:lstStyle/>
        <a:p>
          <a:endParaRPr lang="es-ES"/>
        </a:p>
      </dgm:t>
    </dgm:pt>
    <dgm:pt modelId="{662B15AA-89F5-4BE6-B27A-E4CF67366FDA}" type="sibTrans" cxnId="{95643BC3-25D5-4715-A3C5-16102ADFE5FF}">
      <dgm:prSet/>
      <dgm:spPr/>
      <dgm:t>
        <a:bodyPr/>
        <a:lstStyle/>
        <a:p>
          <a:endParaRPr lang="es-ES"/>
        </a:p>
      </dgm:t>
    </dgm:pt>
    <dgm:pt modelId="{E5387A74-6EE3-4652-9E5A-41A7D6CBE55C}">
      <dgm:prSet phldrT="[Text]"/>
      <dgm:spPr>
        <a:solidFill>
          <a:srgbClr val="3333CC"/>
        </a:solidFill>
      </dgm:spPr>
      <dgm:t>
        <a:bodyPr/>
        <a:lstStyle/>
        <a:p>
          <a:r>
            <a:rPr lang="en-GB" noProof="0" dirty="0" smtClean="0"/>
            <a:t>... </a:t>
          </a:r>
          <a:r>
            <a:rPr lang="es-ES_tradnl" noProof="0" dirty="0" smtClean="0"/>
            <a:t>interactuar</a:t>
          </a:r>
          <a:endParaRPr lang="es-ES_tradnl" noProof="0" dirty="0"/>
        </a:p>
      </dgm:t>
    </dgm:pt>
    <dgm:pt modelId="{2CF8B4D3-6310-4143-A615-9440EE3D5C89}" type="parTrans" cxnId="{ACF8FBF7-3C37-4BE0-BA17-3C74B53B7FCD}">
      <dgm:prSet/>
      <dgm:spPr/>
      <dgm:t>
        <a:bodyPr/>
        <a:lstStyle/>
        <a:p>
          <a:endParaRPr lang="es-ES"/>
        </a:p>
      </dgm:t>
    </dgm:pt>
    <dgm:pt modelId="{B06904C5-A35F-4A6D-B4AE-2A4777997D66}" type="sibTrans" cxnId="{ACF8FBF7-3C37-4BE0-BA17-3C74B53B7FCD}">
      <dgm:prSet/>
      <dgm:spPr/>
      <dgm:t>
        <a:bodyPr/>
        <a:lstStyle/>
        <a:p>
          <a:endParaRPr lang="es-ES"/>
        </a:p>
      </dgm:t>
    </dgm:pt>
    <dgm:pt modelId="{CBFB0FCC-E8E7-4FAD-8D6D-3C0625B2B3F4}">
      <dgm:prSet phldrT="[Text]"/>
      <dgm:spPr>
        <a:solidFill>
          <a:srgbClr val="FFFF00"/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... que me dirijan.</a:t>
          </a:r>
          <a:endParaRPr lang="es-ES" b="1" dirty="0">
            <a:solidFill>
              <a:schemeClr val="tx1"/>
            </a:solidFill>
          </a:endParaRPr>
        </a:p>
      </dgm:t>
    </dgm:pt>
    <dgm:pt modelId="{04B58D1A-CAD7-4BA3-83CD-F8733B55339D}" type="parTrans" cxnId="{96C91934-38E0-4539-9548-5A3A5835075E}">
      <dgm:prSet/>
      <dgm:spPr/>
      <dgm:t>
        <a:bodyPr/>
        <a:lstStyle/>
        <a:p>
          <a:endParaRPr lang="es-ES"/>
        </a:p>
      </dgm:t>
    </dgm:pt>
    <dgm:pt modelId="{1B868065-1E47-4A86-8CC5-7F477A896677}" type="sibTrans" cxnId="{96C91934-38E0-4539-9548-5A3A5835075E}">
      <dgm:prSet/>
      <dgm:spPr/>
      <dgm:t>
        <a:bodyPr/>
        <a:lstStyle/>
        <a:p>
          <a:endParaRPr lang="es-ES"/>
        </a:p>
      </dgm:t>
    </dgm:pt>
    <dgm:pt modelId="{A1F33A03-3171-40FC-83ED-12741232F652}">
      <dgm:prSet phldrT="[Text]"/>
      <dgm:spPr>
        <a:solidFill>
          <a:srgbClr val="00B050"/>
        </a:solidFill>
      </dgm:spPr>
      <dgm:t>
        <a:bodyPr/>
        <a:lstStyle/>
        <a:p>
          <a:r>
            <a:rPr lang="en-GB" b="1" noProof="0" dirty="0" smtClean="0"/>
            <a:t>... </a:t>
          </a:r>
          <a:r>
            <a:rPr lang="es-ES" b="1" noProof="0" dirty="0" smtClean="0"/>
            <a:t>analizar</a:t>
          </a:r>
          <a:r>
            <a:rPr lang="en-GB" b="1" noProof="0" dirty="0" smtClean="0"/>
            <a:t>.</a:t>
          </a:r>
          <a:endParaRPr lang="en-GB" b="1" noProof="0" dirty="0"/>
        </a:p>
      </dgm:t>
    </dgm:pt>
    <dgm:pt modelId="{2D73F735-5321-4B61-B01C-0BB2326CAE6B}" type="parTrans" cxnId="{6C12D58D-7014-4463-B250-E51ED5BCA212}">
      <dgm:prSet/>
      <dgm:spPr/>
      <dgm:t>
        <a:bodyPr/>
        <a:lstStyle/>
        <a:p>
          <a:endParaRPr lang="es-ES"/>
        </a:p>
      </dgm:t>
    </dgm:pt>
    <dgm:pt modelId="{CFDA0A6C-033C-47D2-A4E8-1F3D80E6C82D}" type="sibTrans" cxnId="{6C12D58D-7014-4463-B250-E51ED5BCA212}">
      <dgm:prSet/>
      <dgm:spPr/>
      <dgm:t>
        <a:bodyPr/>
        <a:lstStyle/>
        <a:p>
          <a:endParaRPr lang="es-ES"/>
        </a:p>
      </dgm:t>
    </dgm:pt>
    <dgm:pt modelId="{CACEA1AF-B779-49FB-822F-56265B90A3FC}">
      <dgm:prSet phldrT="[Text]"/>
      <dgm:spPr>
        <a:solidFill>
          <a:srgbClr val="FF0000"/>
        </a:solidFill>
      </dgm:spPr>
      <dgm:t>
        <a:bodyPr/>
        <a:lstStyle/>
        <a:p>
          <a:r>
            <a:rPr lang="es-ES" b="1" dirty="0" smtClean="0"/>
            <a:t>... hacer.</a:t>
          </a:r>
          <a:endParaRPr lang="es-ES" b="1" dirty="0"/>
        </a:p>
      </dgm:t>
    </dgm:pt>
    <dgm:pt modelId="{C20520D7-DAD3-49C6-87F8-1D0D76AE08CB}" type="parTrans" cxnId="{5D88A04A-D240-40EA-A873-B7B6E039886D}">
      <dgm:prSet/>
      <dgm:spPr/>
      <dgm:t>
        <a:bodyPr/>
        <a:lstStyle/>
        <a:p>
          <a:endParaRPr lang="es-ES"/>
        </a:p>
      </dgm:t>
    </dgm:pt>
    <dgm:pt modelId="{B6B02C07-C763-4E17-BA29-DEA61C829456}" type="sibTrans" cxnId="{5D88A04A-D240-40EA-A873-B7B6E039886D}">
      <dgm:prSet/>
      <dgm:spPr/>
      <dgm:t>
        <a:bodyPr/>
        <a:lstStyle/>
        <a:p>
          <a:endParaRPr lang="es-ES"/>
        </a:p>
      </dgm:t>
    </dgm:pt>
    <dgm:pt modelId="{9EB6D52C-2AD5-45B6-A86C-0411DF266600}" type="pres">
      <dgm:prSet presAssocID="{C07E2366-52E8-4A29-AD74-0DC466F15A2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C586B29-B09A-4F23-8C8F-3070D754DCDA}" type="pres">
      <dgm:prSet presAssocID="{91769332-7872-4711-A9AF-12C706AF64D9}" presName="centerShape" presStyleLbl="node0" presStyleIdx="0" presStyleCnt="1" custScaleX="180891" custScaleY="131879"/>
      <dgm:spPr/>
      <dgm:t>
        <a:bodyPr/>
        <a:lstStyle/>
        <a:p>
          <a:endParaRPr lang="es-ES"/>
        </a:p>
      </dgm:t>
    </dgm:pt>
    <dgm:pt modelId="{17EDB8EC-84D9-4474-8CD5-5CFF27F66A40}" type="pres">
      <dgm:prSet presAssocID="{2CF8B4D3-6310-4143-A615-9440EE3D5C89}" presName="Name9" presStyleLbl="parChTrans1D2" presStyleIdx="0" presStyleCnt="4"/>
      <dgm:spPr/>
      <dgm:t>
        <a:bodyPr/>
        <a:lstStyle/>
        <a:p>
          <a:endParaRPr lang="es-ES"/>
        </a:p>
      </dgm:t>
    </dgm:pt>
    <dgm:pt modelId="{6974F0D3-6311-4390-933B-DEF516BE13E7}" type="pres">
      <dgm:prSet presAssocID="{2CF8B4D3-6310-4143-A615-9440EE3D5C89}" presName="connTx" presStyleLbl="parChTrans1D2" presStyleIdx="0" presStyleCnt="4"/>
      <dgm:spPr/>
      <dgm:t>
        <a:bodyPr/>
        <a:lstStyle/>
        <a:p>
          <a:endParaRPr lang="es-ES"/>
        </a:p>
      </dgm:t>
    </dgm:pt>
    <dgm:pt modelId="{0DD9AE75-2542-414D-B033-E82D3967730D}" type="pres">
      <dgm:prSet presAssocID="{E5387A74-6EE3-4652-9E5A-41A7D6CBE55C}" presName="node" presStyleLbl="node1" presStyleIdx="0" presStyleCnt="4" custScaleX="239172" custRadScaleRad="102188" custRadScaleInc="-74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BD0C10-C2FD-4E36-BABE-C78502D24B63}" type="pres">
      <dgm:prSet presAssocID="{04B58D1A-CAD7-4BA3-83CD-F8733B55339D}" presName="Name9" presStyleLbl="parChTrans1D2" presStyleIdx="1" presStyleCnt="4"/>
      <dgm:spPr/>
      <dgm:t>
        <a:bodyPr/>
        <a:lstStyle/>
        <a:p>
          <a:endParaRPr lang="es-ES"/>
        </a:p>
      </dgm:t>
    </dgm:pt>
    <dgm:pt modelId="{C78B598E-2206-4D99-BB71-8CE72AF4BD64}" type="pres">
      <dgm:prSet presAssocID="{04B58D1A-CAD7-4BA3-83CD-F8733B55339D}" presName="connTx" presStyleLbl="parChTrans1D2" presStyleIdx="1" presStyleCnt="4"/>
      <dgm:spPr/>
      <dgm:t>
        <a:bodyPr/>
        <a:lstStyle/>
        <a:p>
          <a:endParaRPr lang="es-ES"/>
        </a:p>
      </dgm:t>
    </dgm:pt>
    <dgm:pt modelId="{F4E40DE2-D069-47EF-9629-732E0134770F}" type="pres">
      <dgm:prSet presAssocID="{CBFB0FCC-E8E7-4FAD-8D6D-3C0625B2B3F4}" presName="node" presStyleLbl="node1" presStyleIdx="1" presStyleCnt="4" custScaleX="246963" custScaleY="77387" custRadScaleRad="97837" custRadScaleInc="1947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7F5974-C40C-46D6-81F8-12B05AF24E3E}" type="pres">
      <dgm:prSet presAssocID="{2D73F735-5321-4B61-B01C-0BB2326CAE6B}" presName="Name9" presStyleLbl="parChTrans1D2" presStyleIdx="2" presStyleCnt="4"/>
      <dgm:spPr/>
      <dgm:t>
        <a:bodyPr/>
        <a:lstStyle/>
        <a:p>
          <a:endParaRPr lang="es-ES"/>
        </a:p>
      </dgm:t>
    </dgm:pt>
    <dgm:pt modelId="{60C6A617-78CC-470E-B492-F9AA5832099C}" type="pres">
      <dgm:prSet presAssocID="{2D73F735-5321-4B61-B01C-0BB2326CAE6B}" presName="connTx" presStyleLbl="parChTrans1D2" presStyleIdx="2" presStyleCnt="4"/>
      <dgm:spPr/>
      <dgm:t>
        <a:bodyPr/>
        <a:lstStyle/>
        <a:p>
          <a:endParaRPr lang="es-ES"/>
        </a:p>
      </dgm:t>
    </dgm:pt>
    <dgm:pt modelId="{2BE36A11-9F2B-4EEE-8362-5A893E39F96E}" type="pres">
      <dgm:prSet presAssocID="{A1F33A03-3171-40FC-83ED-12741232F652}" presName="node" presStyleLbl="node1" presStyleIdx="2" presStyleCnt="4" custScaleX="205255" custRadScaleRad="169061" custRadScaleInc="-2016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7B61AE-18D6-423A-AB9F-FD5355C181B6}" type="pres">
      <dgm:prSet presAssocID="{C20520D7-DAD3-49C6-87F8-1D0D76AE08CB}" presName="Name9" presStyleLbl="parChTrans1D2" presStyleIdx="3" presStyleCnt="4"/>
      <dgm:spPr/>
      <dgm:t>
        <a:bodyPr/>
        <a:lstStyle/>
        <a:p>
          <a:endParaRPr lang="es-ES"/>
        </a:p>
      </dgm:t>
    </dgm:pt>
    <dgm:pt modelId="{C92A13EA-99AC-4A27-A1B6-EFBD5C5951D3}" type="pres">
      <dgm:prSet presAssocID="{C20520D7-DAD3-49C6-87F8-1D0D76AE08CB}" presName="connTx" presStyleLbl="parChTrans1D2" presStyleIdx="3" presStyleCnt="4"/>
      <dgm:spPr/>
      <dgm:t>
        <a:bodyPr/>
        <a:lstStyle/>
        <a:p>
          <a:endParaRPr lang="es-ES"/>
        </a:p>
      </dgm:t>
    </dgm:pt>
    <dgm:pt modelId="{DE09CCC0-96A5-4217-8114-B3548F338BD1}" type="pres">
      <dgm:prSet presAssocID="{CACEA1AF-B779-49FB-822F-56265B90A3FC}" presName="node" presStyleLbl="node1" presStyleIdx="3" presStyleCnt="4" custScaleX="153901" custRadScaleRad="161369" custRadScaleInc="-17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9CAF273-495D-4AC2-8CC7-52875DBDF8E0}" type="presOf" srcId="{04B58D1A-CAD7-4BA3-83CD-F8733B55339D}" destId="{C78B598E-2206-4D99-BB71-8CE72AF4BD64}" srcOrd="1" destOrd="0" presId="urn:microsoft.com/office/officeart/2005/8/layout/radial1"/>
    <dgm:cxn modelId="{7160156E-6FEB-4F17-B9B5-737080092051}" type="presOf" srcId="{2CF8B4D3-6310-4143-A615-9440EE3D5C89}" destId="{6974F0D3-6311-4390-933B-DEF516BE13E7}" srcOrd="1" destOrd="0" presId="urn:microsoft.com/office/officeart/2005/8/layout/radial1"/>
    <dgm:cxn modelId="{96C91934-38E0-4539-9548-5A3A5835075E}" srcId="{91769332-7872-4711-A9AF-12C706AF64D9}" destId="{CBFB0FCC-E8E7-4FAD-8D6D-3C0625B2B3F4}" srcOrd="1" destOrd="0" parTransId="{04B58D1A-CAD7-4BA3-83CD-F8733B55339D}" sibTransId="{1B868065-1E47-4A86-8CC5-7F477A896677}"/>
    <dgm:cxn modelId="{95643BC3-25D5-4715-A3C5-16102ADFE5FF}" srcId="{C07E2366-52E8-4A29-AD74-0DC466F15A28}" destId="{91769332-7872-4711-A9AF-12C706AF64D9}" srcOrd="0" destOrd="0" parTransId="{E8B604CF-C21B-4A09-AE06-785223A22C7F}" sibTransId="{662B15AA-89F5-4BE6-B27A-E4CF67366FDA}"/>
    <dgm:cxn modelId="{34C55CF5-9DB9-4A4B-8E95-98DDCBFCFAAD}" type="presOf" srcId="{A1F33A03-3171-40FC-83ED-12741232F652}" destId="{2BE36A11-9F2B-4EEE-8362-5A893E39F96E}" srcOrd="0" destOrd="0" presId="urn:microsoft.com/office/officeart/2005/8/layout/radial1"/>
    <dgm:cxn modelId="{CE2D5680-D39A-40A9-8617-AA2D04A8C031}" type="presOf" srcId="{C07E2366-52E8-4A29-AD74-0DC466F15A28}" destId="{9EB6D52C-2AD5-45B6-A86C-0411DF266600}" srcOrd="0" destOrd="0" presId="urn:microsoft.com/office/officeart/2005/8/layout/radial1"/>
    <dgm:cxn modelId="{ACF8FBF7-3C37-4BE0-BA17-3C74B53B7FCD}" srcId="{91769332-7872-4711-A9AF-12C706AF64D9}" destId="{E5387A74-6EE3-4652-9E5A-41A7D6CBE55C}" srcOrd="0" destOrd="0" parTransId="{2CF8B4D3-6310-4143-A615-9440EE3D5C89}" sibTransId="{B06904C5-A35F-4A6D-B4AE-2A4777997D66}"/>
    <dgm:cxn modelId="{024FFC8B-B961-4450-AB8E-33B659BBCF68}" type="presOf" srcId="{C20520D7-DAD3-49C6-87F8-1D0D76AE08CB}" destId="{C92A13EA-99AC-4A27-A1B6-EFBD5C5951D3}" srcOrd="1" destOrd="0" presId="urn:microsoft.com/office/officeart/2005/8/layout/radial1"/>
    <dgm:cxn modelId="{A621E3C2-87E5-44B1-826E-D84907F1AFE6}" type="presOf" srcId="{2D73F735-5321-4B61-B01C-0BB2326CAE6B}" destId="{517F5974-C40C-46D6-81F8-12B05AF24E3E}" srcOrd="0" destOrd="0" presId="urn:microsoft.com/office/officeart/2005/8/layout/radial1"/>
    <dgm:cxn modelId="{6C12D58D-7014-4463-B250-E51ED5BCA212}" srcId="{91769332-7872-4711-A9AF-12C706AF64D9}" destId="{A1F33A03-3171-40FC-83ED-12741232F652}" srcOrd="2" destOrd="0" parTransId="{2D73F735-5321-4B61-B01C-0BB2326CAE6B}" sibTransId="{CFDA0A6C-033C-47D2-A4E8-1F3D80E6C82D}"/>
    <dgm:cxn modelId="{16A90B31-AC18-4B63-9914-30229DFC3BF8}" type="presOf" srcId="{C20520D7-DAD3-49C6-87F8-1D0D76AE08CB}" destId="{687B61AE-18D6-423A-AB9F-FD5355C181B6}" srcOrd="0" destOrd="0" presId="urn:microsoft.com/office/officeart/2005/8/layout/radial1"/>
    <dgm:cxn modelId="{7D09FC3E-0D48-4757-82DA-EB4BC80235CD}" type="presOf" srcId="{2D73F735-5321-4B61-B01C-0BB2326CAE6B}" destId="{60C6A617-78CC-470E-B492-F9AA5832099C}" srcOrd="1" destOrd="0" presId="urn:microsoft.com/office/officeart/2005/8/layout/radial1"/>
    <dgm:cxn modelId="{3262E843-EA52-4D9D-9859-0DEC9660FC38}" type="presOf" srcId="{04B58D1A-CAD7-4BA3-83CD-F8733B55339D}" destId="{49BD0C10-C2FD-4E36-BABE-C78502D24B63}" srcOrd="0" destOrd="0" presId="urn:microsoft.com/office/officeart/2005/8/layout/radial1"/>
    <dgm:cxn modelId="{9485605A-B2C3-409F-A473-96F5A9F7B347}" type="presOf" srcId="{91769332-7872-4711-A9AF-12C706AF64D9}" destId="{0C586B29-B09A-4F23-8C8F-3070D754DCDA}" srcOrd="0" destOrd="0" presId="urn:microsoft.com/office/officeart/2005/8/layout/radial1"/>
    <dgm:cxn modelId="{5D88A04A-D240-40EA-A873-B7B6E039886D}" srcId="{91769332-7872-4711-A9AF-12C706AF64D9}" destId="{CACEA1AF-B779-49FB-822F-56265B90A3FC}" srcOrd="3" destOrd="0" parTransId="{C20520D7-DAD3-49C6-87F8-1D0D76AE08CB}" sibTransId="{B6B02C07-C763-4E17-BA29-DEA61C829456}"/>
    <dgm:cxn modelId="{CC319844-151B-4A0E-85EE-5049A229CE10}" type="presOf" srcId="{CACEA1AF-B779-49FB-822F-56265B90A3FC}" destId="{DE09CCC0-96A5-4217-8114-B3548F338BD1}" srcOrd="0" destOrd="0" presId="urn:microsoft.com/office/officeart/2005/8/layout/radial1"/>
    <dgm:cxn modelId="{B1FBA2F9-249E-4807-8C6B-BA1319167495}" type="presOf" srcId="{CBFB0FCC-E8E7-4FAD-8D6D-3C0625B2B3F4}" destId="{F4E40DE2-D069-47EF-9629-732E0134770F}" srcOrd="0" destOrd="0" presId="urn:microsoft.com/office/officeart/2005/8/layout/radial1"/>
    <dgm:cxn modelId="{FC2071F3-852F-4CE2-B33E-B58FE9418ED2}" type="presOf" srcId="{E5387A74-6EE3-4652-9E5A-41A7D6CBE55C}" destId="{0DD9AE75-2542-414D-B033-E82D3967730D}" srcOrd="0" destOrd="0" presId="urn:microsoft.com/office/officeart/2005/8/layout/radial1"/>
    <dgm:cxn modelId="{E6223469-3BCC-4D16-B2B1-B6DA7374A576}" type="presOf" srcId="{2CF8B4D3-6310-4143-A615-9440EE3D5C89}" destId="{17EDB8EC-84D9-4474-8CD5-5CFF27F66A40}" srcOrd="0" destOrd="0" presId="urn:microsoft.com/office/officeart/2005/8/layout/radial1"/>
    <dgm:cxn modelId="{7A2791E8-7FCC-4BDE-A8AA-CACCB6B0CDBF}" type="presParOf" srcId="{9EB6D52C-2AD5-45B6-A86C-0411DF266600}" destId="{0C586B29-B09A-4F23-8C8F-3070D754DCDA}" srcOrd="0" destOrd="0" presId="urn:microsoft.com/office/officeart/2005/8/layout/radial1"/>
    <dgm:cxn modelId="{2B65606F-8C7B-4581-98F7-86939385E238}" type="presParOf" srcId="{9EB6D52C-2AD5-45B6-A86C-0411DF266600}" destId="{17EDB8EC-84D9-4474-8CD5-5CFF27F66A40}" srcOrd="1" destOrd="0" presId="urn:microsoft.com/office/officeart/2005/8/layout/radial1"/>
    <dgm:cxn modelId="{7D94A059-74CC-485F-91C5-25F5B3B2F0B9}" type="presParOf" srcId="{17EDB8EC-84D9-4474-8CD5-5CFF27F66A40}" destId="{6974F0D3-6311-4390-933B-DEF516BE13E7}" srcOrd="0" destOrd="0" presId="urn:microsoft.com/office/officeart/2005/8/layout/radial1"/>
    <dgm:cxn modelId="{153F750F-E616-45D9-9EA7-01AC36F5CA3E}" type="presParOf" srcId="{9EB6D52C-2AD5-45B6-A86C-0411DF266600}" destId="{0DD9AE75-2542-414D-B033-E82D3967730D}" srcOrd="2" destOrd="0" presId="urn:microsoft.com/office/officeart/2005/8/layout/radial1"/>
    <dgm:cxn modelId="{0E70FAD1-C6DC-4593-836B-190E3794863E}" type="presParOf" srcId="{9EB6D52C-2AD5-45B6-A86C-0411DF266600}" destId="{49BD0C10-C2FD-4E36-BABE-C78502D24B63}" srcOrd="3" destOrd="0" presId="urn:microsoft.com/office/officeart/2005/8/layout/radial1"/>
    <dgm:cxn modelId="{766D9566-5775-4941-9FB7-F87073E65696}" type="presParOf" srcId="{49BD0C10-C2FD-4E36-BABE-C78502D24B63}" destId="{C78B598E-2206-4D99-BB71-8CE72AF4BD64}" srcOrd="0" destOrd="0" presId="urn:microsoft.com/office/officeart/2005/8/layout/radial1"/>
    <dgm:cxn modelId="{90DB6742-CD96-42A6-A398-1D0EBF346630}" type="presParOf" srcId="{9EB6D52C-2AD5-45B6-A86C-0411DF266600}" destId="{F4E40DE2-D069-47EF-9629-732E0134770F}" srcOrd="4" destOrd="0" presId="urn:microsoft.com/office/officeart/2005/8/layout/radial1"/>
    <dgm:cxn modelId="{672CDDEF-843D-48B9-96A6-E978ED08CF32}" type="presParOf" srcId="{9EB6D52C-2AD5-45B6-A86C-0411DF266600}" destId="{517F5974-C40C-46D6-81F8-12B05AF24E3E}" srcOrd="5" destOrd="0" presId="urn:microsoft.com/office/officeart/2005/8/layout/radial1"/>
    <dgm:cxn modelId="{4EF4D514-75C3-4797-A87B-5F0D08A58208}" type="presParOf" srcId="{517F5974-C40C-46D6-81F8-12B05AF24E3E}" destId="{60C6A617-78CC-470E-B492-F9AA5832099C}" srcOrd="0" destOrd="0" presId="urn:microsoft.com/office/officeart/2005/8/layout/radial1"/>
    <dgm:cxn modelId="{20D2311C-EA64-43D2-ABF7-45E0E5C10E33}" type="presParOf" srcId="{9EB6D52C-2AD5-45B6-A86C-0411DF266600}" destId="{2BE36A11-9F2B-4EEE-8362-5A893E39F96E}" srcOrd="6" destOrd="0" presId="urn:microsoft.com/office/officeart/2005/8/layout/radial1"/>
    <dgm:cxn modelId="{DDDBB775-525E-4C2C-AF3E-8C2F696BF33D}" type="presParOf" srcId="{9EB6D52C-2AD5-45B6-A86C-0411DF266600}" destId="{687B61AE-18D6-423A-AB9F-FD5355C181B6}" srcOrd="7" destOrd="0" presId="urn:microsoft.com/office/officeart/2005/8/layout/radial1"/>
    <dgm:cxn modelId="{AD751B08-250D-46BB-9DB8-AE9D893ED206}" type="presParOf" srcId="{687B61AE-18D6-423A-AB9F-FD5355C181B6}" destId="{C92A13EA-99AC-4A27-A1B6-EFBD5C5951D3}" srcOrd="0" destOrd="0" presId="urn:microsoft.com/office/officeart/2005/8/layout/radial1"/>
    <dgm:cxn modelId="{F19B4DE6-5729-46AA-984C-7A0D583C1FCB}" type="presParOf" srcId="{9EB6D52C-2AD5-45B6-A86C-0411DF266600}" destId="{DE09CCC0-96A5-4217-8114-B3548F338BD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84CC8B-9610-4199-9A3A-DC5CB8C64885}" type="doc">
      <dgm:prSet loTypeId="urn:microsoft.com/office/officeart/2005/8/layout/hProcess9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2E34ED9-2856-4CB2-A11B-6DF6F66683C9}">
      <dgm:prSet custT="1"/>
      <dgm:spPr/>
      <dgm:t>
        <a:bodyPr/>
        <a:lstStyle/>
        <a:p>
          <a:pPr rtl="0"/>
          <a:r>
            <a:rPr lang="es-ES_tradnl" sz="1400" noProof="0" dirty="0" smtClean="0">
              <a:solidFill>
                <a:srgbClr val="FFFFFF"/>
              </a:solidFill>
            </a:rPr>
            <a:t>Relájate antes de ESCUCHAR.</a:t>
          </a:r>
          <a:endParaRPr lang="es-ES_tradnl" sz="1400" noProof="0" dirty="0">
            <a:solidFill>
              <a:srgbClr val="FFFFFF"/>
            </a:solidFill>
          </a:endParaRPr>
        </a:p>
      </dgm:t>
    </dgm:pt>
    <dgm:pt modelId="{3705C815-7211-4954-8786-3B1D7722F39F}" type="parTrans" cxnId="{2559A565-6B98-479C-813D-870CDA694A87}">
      <dgm:prSet/>
      <dgm:spPr/>
      <dgm:t>
        <a:bodyPr/>
        <a:lstStyle/>
        <a:p>
          <a:endParaRPr lang="en-GB" noProof="0"/>
        </a:p>
      </dgm:t>
    </dgm:pt>
    <dgm:pt modelId="{A36537BD-11C0-4FF8-B36E-8C98085DF360}" type="sibTrans" cxnId="{2559A565-6B98-479C-813D-870CDA694A87}">
      <dgm:prSet/>
      <dgm:spPr/>
      <dgm:t>
        <a:bodyPr/>
        <a:lstStyle/>
        <a:p>
          <a:endParaRPr lang="en-GB" noProof="0"/>
        </a:p>
      </dgm:t>
    </dgm:pt>
    <dgm:pt modelId="{9E7446FE-B446-4489-B54A-491734A0A9DD}">
      <dgm:prSet custT="1"/>
      <dgm:spPr/>
      <dgm:t>
        <a:bodyPr/>
        <a:lstStyle/>
        <a:p>
          <a:pPr rtl="0"/>
          <a:r>
            <a:rPr lang="es-ES" sz="1200" noProof="0" dirty="0" smtClean="0">
              <a:solidFill>
                <a:srgbClr val="FFFFFF"/>
              </a:solidFill>
            </a:rPr>
            <a:t>Imagínate el contexto.</a:t>
          </a:r>
        </a:p>
        <a:p>
          <a:pPr rtl="0"/>
          <a:r>
            <a:rPr lang="es-ES" sz="1200" noProof="0" dirty="0" smtClean="0">
              <a:solidFill>
                <a:srgbClr val="FFFFFF"/>
              </a:solidFill>
            </a:rPr>
            <a:t>¿Qué sabes sobre el tema?</a:t>
          </a:r>
          <a:endParaRPr lang="es-ES" sz="1200" noProof="0" dirty="0">
            <a:solidFill>
              <a:srgbClr val="FFFFFF"/>
            </a:solidFill>
          </a:endParaRPr>
        </a:p>
      </dgm:t>
    </dgm:pt>
    <dgm:pt modelId="{E93E0D6B-22AD-471B-B65D-350300A00335}" type="parTrans" cxnId="{49EAA3BE-EFE5-4B29-8151-FE113BCEBC49}">
      <dgm:prSet/>
      <dgm:spPr/>
      <dgm:t>
        <a:bodyPr/>
        <a:lstStyle/>
        <a:p>
          <a:endParaRPr lang="en-GB" noProof="0"/>
        </a:p>
      </dgm:t>
    </dgm:pt>
    <dgm:pt modelId="{FC43F0FB-43B4-4338-915B-835B74A896E3}" type="sibTrans" cxnId="{49EAA3BE-EFE5-4B29-8151-FE113BCEBC49}">
      <dgm:prSet/>
      <dgm:spPr/>
      <dgm:t>
        <a:bodyPr/>
        <a:lstStyle/>
        <a:p>
          <a:endParaRPr lang="en-GB" noProof="0"/>
        </a:p>
      </dgm:t>
    </dgm:pt>
    <dgm:pt modelId="{07D7070C-6973-4C20-BD44-2039494548FB}">
      <dgm:prSet custT="1"/>
      <dgm:spPr/>
      <dgm:t>
        <a:bodyPr/>
        <a:lstStyle/>
        <a:p>
          <a:pPr rtl="0"/>
          <a:r>
            <a:rPr lang="es-ES" sz="1400" noProof="0" dirty="0" smtClean="0">
              <a:solidFill>
                <a:srgbClr val="FFFFFF"/>
              </a:solidFill>
            </a:rPr>
            <a:t>Trabaja las actividades previas (lectura, conversación, etc.)</a:t>
          </a:r>
          <a:endParaRPr lang="es-ES" sz="1400" noProof="0" dirty="0">
            <a:solidFill>
              <a:srgbClr val="FFFFFF"/>
            </a:solidFill>
          </a:endParaRPr>
        </a:p>
      </dgm:t>
    </dgm:pt>
    <dgm:pt modelId="{7A28E4E5-F929-4937-91A2-B39A4D371A92}" type="parTrans" cxnId="{3A332CCB-E7E6-4E5F-8967-09FB4F139075}">
      <dgm:prSet/>
      <dgm:spPr/>
      <dgm:t>
        <a:bodyPr/>
        <a:lstStyle/>
        <a:p>
          <a:endParaRPr lang="en-GB" noProof="0"/>
        </a:p>
      </dgm:t>
    </dgm:pt>
    <dgm:pt modelId="{E8F0CF1B-4A7D-4FFB-A0C7-7D8AE2E20C23}" type="sibTrans" cxnId="{3A332CCB-E7E6-4E5F-8967-09FB4F139075}">
      <dgm:prSet/>
      <dgm:spPr/>
      <dgm:t>
        <a:bodyPr/>
        <a:lstStyle/>
        <a:p>
          <a:endParaRPr lang="en-GB" noProof="0"/>
        </a:p>
      </dgm:t>
    </dgm:pt>
    <dgm:pt modelId="{05EC0479-81CD-46B0-B6D0-6F27A899807F}">
      <dgm:prSet custT="1"/>
      <dgm:spPr/>
      <dgm:t>
        <a:bodyPr/>
        <a:lstStyle/>
        <a:p>
          <a:pPr rtl="0"/>
          <a:r>
            <a:rPr lang="es-ES" sz="1200" noProof="0" dirty="0" smtClean="0">
              <a:solidFill>
                <a:srgbClr val="FFFFFF"/>
              </a:solidFill>
            </a:rPr>
            <a:t>Asegúrate de que comprendes las instrucciones y la tarea..</a:t>
          </a:r>
          <a:endParaRPr lang="es-ES" sz="1200" noProof="0" dirty="0">
            <a:solidFill>
              <a:srgbClr val="FFFFFF"/>
            </a:solidFill>
          </a:endParaRPr>
        </a:p>
      </dgm:t>
    </dgm:pt>
    <dgm:pt modelId="{06134B83-3BA0-4A7A-BFF4-DE2D6D5CAC45}" type="parTrans" cxnId="{1600838D-1813-4CC5-A99C-F917859DA2AB}">
      <dgm:prSet/>
      <dgm:spPr/>
      <dgm:t>
        <a:bodyPr/>
        <a:lstStyle/>
        <a:p>
          <a:endParaRPr lang="en-GB" noProof="0"/>
        </a:p>
      </dgm:t>
    </dgm:pt>
    <dgm:pt modelId="{611B8747-8D17-4C0D-9275-CF42C8FE02CC}" type="sibTrans" cxnId="{1600838D-1813-4CC5-A99C-F917859DA2AB}">
      <dgm:prSet/>
      <dgm:spPr/>
      <dgm:t>
        <a:bodyPr/>
        <a:lstStyle/>
        <a:p>
          <a:endParaRPr lang="en-GB" noProof="0"/>
        </a:p>
      </dgm:t>
    </dgm:pt>
    <dgm:pt modelId="{7061C878-C60E-4F24-A0A8-A3E217885574}">
      <dgm:prSet custT="1"/>
      <dgm:spPr/>
      <dgm:t>
        <a:bodyPr/>
        <a:lstStyle/>
        <a:p>
          <a:pPr rtl="0"/>
          <a:r>
            <a:rPr lang="es-ES_tradnl" sz="1400" noProof="0" dirty="0" smtClean="0">
              <a:solidFill>
                <a:srgbClr val="000000"/>
              </a:solidFill>
            </a:rPr>
            <a:t>Primero céntrate en la idea general, y luego en los detalles.</a:t>
          </a:r>
          <a:endParaRPr lang="es-ES_tradnl" sz="1400" noProof="0" dirty="0">
            <a:solidFill>
              <a:srgbClr val="000000"/>
            </a:solidFill>
          </a:endParaRPr>
        </a:p>
      </dgm:t>
    </dgm:pt>
    <dgm:pt modelId="{7BEE3895-01D8-4DBF-B993-D6C60742AAD8}" type="parTrans" cxnId="{DBE77815-7353-4157-B056-D9EF1D3AAECD}">
      <dgm:prSet/>
      <dgm:spPr/>
      <dgm:t>
        <a:bodyPr/>
        <a:lstStyle/>
        <a:p>
          <a:endParaRPr lang="en-GB" noProof="0"/>
        </a:p>
      </dgm:t>
    </dgm:pt>
    <dgm:pt modelId="{2527E729-596F-4875-822C-6E40E1F8346B}" type="sibTrans" cxnId="{DBE77815-7353-4157-B056-D9EF1D3AAECD}">
      <dgm:prSet/>
      <dgm:spPr/>
      <dgm:t>
        <a:bodyPr/>
        <a:lstStyle/>
        <a:p>
          <a:endParaRPr lang="en-GB" noProof="0"/>
        </a:p>
      </dgm:t>
    </dgm:pt>
    <dgm:pt modelId="{D1343A56-8B99-4EAA-98D7-DE90DAB65D61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s-ES" sz="1200" noProof="0" dirty="0" smtClean="0">
              <a:solidFill>
                <a:srgbClr val="000000"/>
              </a:solidFill>
            </a:rPr>
            <a:t>No hace falta entenderlo todo. </a:t>
          </a:r>
        </a:p>
        <a:p>
          <a:pPr rtl="0">
            <a:lnSpc>
              <a:spcPct val="100000"/>
            </a:lnSpc>
          </a:pPr>
          <a:r>
            <a:rPr lang="es-ES" sz="1200" noProof="0" dirty="0" smtClean="0">
              <a:solidFill>
                <a:srgbClr val="000000"/>
              </a:solidFill>
            </a:rPr>
            <a:t>Céntrate en la información clave.</a:t>
          </a:r>
          <a:endParaRPr lang="es-ES" sz="1200" noProof="0" dirty="0">
            <a:solidFill>
              <a:srgbClr val="000000"/>
            </a:solidFill>
          </a:endParaRPr>
        </a:p>
      </dgm:t>
    </dgm:pt>
    <dgm:pt modelId="{569310BE-8426-4F94-867F-F9B13B35A74C}" type="parTrans" cxnId="{D84BC7A3-3602-4BD5-8755-32752FD58EB2}">
      <dgm:prSet/>
      <dgm:spPr/>
      <dgm:t>
        <a:bodyPr/>
        <a:lstStyle/>
        <a:p>
          <a:endParaRPr lang="en-GB" noProof="0"/>
        </a:p>
      </dgm:t>
    </dgm:pt>
    <dgm:pt modelId="{D60F42F6-0701-4EC3-A38A-10CCB7C756EE}" type="sibTrans" cxnId="{D84BC7A3-3602-4BD5-8755-32752FD58EB2}">
      <dgm:prSet/>
      <dgm:spPr/>
      <dgm:t>
        <a:bodyPr/>
        <a:lstStyle/>
        <a:p>
          <a:endParaRPr lang="en-GB" noProof="0"/>
        </a:p>
      </dgm:t>
    </dgm:pt>
    <dgm:pt modelId="{4CABF5DC-1B07-4851-8BCE-6B9B6B2C33F3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s-ES" sz="1200" noProof="0" dirty="0" smtClean="0">
              <a:solidFill>
                <a:srgbClr val="000000"/>
              </a:solidFill>
            </a:rPr>
            <a:t>Cada vez que oigas la grabación será más fácil  entenderla.</a:t>
          </a:r>
          <a:endParaRPr lang="es-ES" sz="1200" noProof="0" dirty="0">
            <a:solidFill>
              <a:srgbClr val="000000"/>
            </a:solidFill>
          </a:endParaRPr>
        </a:p>
      </dgm:t>
    </dgm:pt>
    <dgm:pt modelId="{DC1D4CF8-6D8B-4729-AEB7-2D553E376077}" type="parTrans" cxnId="{4C98C133-4783-4A47-A8C9-60CB7732649E}">
      <dgm:prSet/>
      <dgm:spPr/>
      <dgm:t>
        <a:bodyPr/>
        <a:lstStyle/>
        <a:p>
          <a:endParaRPr lang="en-GB" noProof="0"/>
        </a:p>
      </dgm:t>
    </dgm:pt>
    <dgm:pt modelId="{308389C6-1BDD-4D85-BE47-5F2A697CF65E}" type="sibTrans" cxnId="{4C98C133-4783-4A47-A8C9-60CB7732649E}">
      <dgm:prSet/>
      <dgm:spPr/>
      <dgm:t>
        <a:bodyPr/>
        <a:lstStyle/>
        <a:p>
          <a:endParaRPr lang="en-GB" noProof="0"/>
        </a:p>
      </dgm:t>
    </dgm:pt>
    <dgm:pt modelId="{1B75C6A9-4F75-48AA-8C0C-177109509540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600"/>
            </a:spcAft>
          </a:pPr>
          <a:r>
            <a:rPr lang="es-ES" sz="1200" noProof="0" dirty="0" smtClean="0">
              <a:solidFill>
                <a:srgbClr val="000000"/>
              </a:solidFill>
            </a:rPr>
            <a:t>Si has hecho bien la tarea, lo has hecho bien . </a:t>
          </a:r>
        </a:p>
        <a:p>
          <a:pPr rtl="0">
            <a:lnSpc>
              <a:spcPct val="100000"/>
            </a:lnSpc>
            <a:spcAft>
              <a:spcPts val="600"/>
            </a:spcAft>
          </a:pPr>
          <a:r>
            <a:rPr lang="es-ES" sz="1200" noProof="0" dirty="0" smtClean="0">
              <a:solidFill>
                <a:srgbClr val="000000"/>
              </a:solidFill>
            </a:rPr>
            <a:t>No te preocupes por lo que no has entendido.</a:t>
          </a:r>
          <a:endParaRPr lang="es-ES" sz="1200" noProof="0" dirty="0">
            <a:solidFill>
              <a:srgbClr val="000000"/>
            </a:solidFill>
          </a:endParaRPr>
        </a:p>
      </dgm:t>
    </dgm:pt>
    <dgm:pt modelId="{F7CD721E-7171-41FE-AD7B-8175DA8DD7BF}" type="parTrans" cxnId="{87D81DF2-FCC5-416E-B5B2-4CE7AC96CF94}">
      <dgm:prSet/>
      <dgm:spPr/>
      <dgm:t>
        <a:bodyPr/>
        <a:lstStyle/>
        <a:p>
          <a:endParaRPr lang="en-GB" noProof="0"/>
        </a:p>
      </dgm:t>
    </dgm:pt>
    <dgm:pt modelId="{750B6825-A1F7-4831-8481-270A314B1C04}" type="sibTrans" cxnId="{87D81DF2-FCC5-416E-B5B2-4CE7AC96CF94}">
      <dgm:prSet/>
      <dgm:spPr/>
      <dgm:t>
        <a:bodyPr/>
        <a:lstStyle/>
        <a:p>
          <a:endParaRPr lang="en-GB" noProof="0"/>
        </a:p>
      </dgm:t>
    </dgm:pt>
    <dgm:pt modelId="{EE926302-4EA2-4CAC-AE23-7EA67BB913CF}">
      <dgm:prSet/>
      <dgm:spPr>
        <a:noFill/>
      </dgm:spPr>
      <dgm:t>
        <a:bodyPr/>
        <a:lstStyle/>
        <a:p>
          <a:pPr rtl="0"/>
          <a:endParaRPr lang="en-GB" noProof="0" dirty="0"/>
        </a:p>
      </dgm:t>
    </dgm:pt>
    <dgm:pt modelId="{F253CACB-3DAA-4421-95B4-E3959518840B}" type="sibTrans" cxnId="{E0B2B01B-2543-4922-B7BB-53F5E3453312}">
      <dgm:prSet/>
      <dgm:spPr/>
      <dgm:t>
        <a:bodyPr/>
        <a:lstStyle/>
        <a:p>
          <a:endParaRPr lang="en-GB" noProof="0"/>
        </a:p>
      </dgm:t>
    </dgm:pt>
    <dgm:pt modelId="{09CAA25B-3BFF-402F-BF1C-7BD95055A85F}" type="parTrans" cxnId="{E0B2B01B-2543-4922-B7BB-53F5E3453312}">
      <dgm:prSet/>
      <dgm:spPr/>
      <dgm:t>
        <a:bodyPr/>
        <a:lstStyle/>
        <a:p>
          <a:endParaRPr lang="en-GB" noProof="0"/>
        </a:p>
      </dgm:t>
    </dgm:pt>
    <dgm:pt modelId="{94F7DFD3-4AE3-4CB8-8134-CEA3B5116CDB}" type="pres">
      <dgm:prSet presAssocID="{7B84CC8B-9610-4199-9A3A-DC5CB8C6488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C0FE1B9-80D2-4949-BCC5-19AC63A8BB5D}" type="pres">
      <dgm:prSet presAssocID="{7B84CC8B-9610-4199-9A3A-DC5CB8C64885}" presName="arrow" presStyleLbl="bgShp" presStyleIdx="0" presStyleCnt="1" custScaleX="117647" custLinFactNeighborX="2881" custLinFactNeighborY="589"/>
      <dgm:spPr/>
    </dgm:pt>
    <dgm:pt modelId="{A71C5C8C-37E7-4F82-80CC-5D2CE68EC216}" type="pres">
      <dgm:prSet presAssocID="{7B84CC8B-9610-4199-9A3A-DC5CB8C64885}" presName="linearProcess" presStyleCnt="0"/>
      <dgm:spPr/>
    </dgm:pt>
    <dgm:pt modelId="{EB0134A4-9E69-4BE1-9709-2A88FC5F4DC0}" type="pres">
      <dgm:prSet presAssocID="{82E34ED9-2856-4CB2-A11B-6DF6F66683C9}" presName="textNode" presStyleLbl="node1" presStyleIdx="0" presStyleCnt="9" custScaleX="256181" custLinFactX="-18976" custLinFactNeighborX="-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3CD94D-CFBB-4137-B3C0-E3480D5EFC37}" type="pres">
      <dgm:prSet presAssocID="{A36537BD-11C0-4FF8-B36E-8C98085DF360}" presName="sibTrans" presStyleCnt="0"/>
      <dgm:spPr/>
    </dgm:pt>
    <dgm:pt modelId="{A74271FB-E4FA-4654-81EA-D45174CEB8CC}" type="pres">
      <dgm:prSet presAssocID="{9E7446FE-B446-4489-B54A-491734A0A9DD}" presName="textNode" presStyleLbl="node1" presStyleIdx="1" presStyleCnt="9" custScaleX="213418" custLinFactX="29824" custLinFactNeighborX="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175040-0A77-4F31-B075-E7D856862255}" type="pres">
      <dgm:prSet presAssocID="{FC43F0FB-43B4-4338-915B-835B74A896E3}" presName="sibTrans" presStyleCnt="0"/>
      <dgm:spPr/>
    </dgm:pt>
    <dgm:pt modelId="{CE418C00-8D8F-47BA-8F67-463F53328388}" type="pres">
      <dgm:prSet presAssocID="{07D7070C-6973-4C20-BD44-2039494548FB}" presName="textNode" presStyleLbl="node1" presStyleIdx="2" presStyleCnt="9" custScaleX="227316" custLinFactX="60593" custLinFactNeighborX="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D51BCC-B845-4050-8804-C949FCD24EDC}" type="pres">
      <dgm:prSet presAssocID="{E8F0CF1B-4A7D-4FFB-A0C7-7D8AE2E20C23}" presName="sibTrans" presStyleCnt="0"/>
      <dgm:spPr/>
    </dgm:pt>
    <dgm:pt modelId="{0DFB2D50-5BD5-4492-9A37-D793F6189AA8}" type="pres">
      <dgm:prSet presAssocID="{05EC0479-81CD-46B0-B6D0-6F27A899807F}" presName="textNode" presStyleLbl="node1" presStyleIdx="3" presStyleCnt="9" custScaleX="211575" custLinFactX="60868" custLinFactNeighborX="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04CB47-E939-46A1-8549-9D229C71B305}" type="pres">
      <dgm:prSet presAssocID="{611B8747-8D17-4C0D-9275-CF42C8FE02CC}" presName="sibTrans" presStyleCnt="0"/>
      <dgm:spPr/>
    </dgm:pt>
    <dgm:pt modelId="{C8846A0B-74E5-48B5-949F-E50EF365A6F6}" type="pres">
      <dgm:prSet presAssocID="{EE926302-4EA2-4CAC-AE23-7EA67BB913CF}" presName="textNode" presStyleLbl="node1" presStyleIdx="4" presStyleCnt="9" custLinFactX="16111" custLinFactNeighborX="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8B65D5-EC92-479D-92C5-D75A96DC070C}" type="pres">
      <dgm:prSet presAssocID="{F253CACB-3DAA-4421-95B4-E3959518840B}" presName="sibTrans" presStyleCnt="0"/>
      <dgm:spPr/>
    </dgm:pt>
    <dgm:pt modelId="{04E50A25-BD31-4287-9490-BAF6F7E9A394}" type="pres">
      <dgm:prSet presAssocID="{7061C878-C60E-4F24-A0A8-A3E217885574}" presName="textNode" presStyleLbl="node1" presStyleIdx="5" presStyleCnt="9" custScaleX="205994" custLinFactX="-13724" custLinFactNeighborX="-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E03C62-AE5C-491F-ACFD-0F422BF80DD2}" type="pres">
      <dgm:prSet presAssocID="{2527E729-596F-4875-822C-6E40E1F8346B}" presName="sibTrans" presStyleCnt="0"/>
      <dgm:spPr/>
    </dgm:pt>
    <dgm:pt modelId="{D60E3C2C-7A23-41CB-B636-DB4A16768821}" type="pres">
      <dgm:prSet presAssocID="{D1343A56-8B99-4EAA-98D7-DE90DAB65D61}" presName="textNode" presStyleLbl="node1" presStyleIdx="6" presStyleCnt="9" custScaleX="191810" custLinFactX="-15946" custLinFactNeighborX="-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63D9AA-A5D7-487C-AB31-F9E106180BF1}" type="pres">
      <dgm:prSet presAssocID="{D60F42F6-0701-4EC3-A38A-10CCB7C756EE}" presName="sibTrans" presStyleCnt="0"/>
      <dgm:spPr/>
    </dgm:pt>
    <dgm:pt modelId="{52DAB9F3-79CF-49C9-BEAB-24EAE87BFFBD}" type="pres">
      <dgm:prSet presAssocID="{4CABF5DC-1B07-4851-8BCE-6B9B6B2C33F3}" presName="textNode" presStyleLbl="node1" presStyleIdx="7" presStyleCnt="9" custScaleX="182516" custLinFactX="-4293" custLinFactNeighborX="-10000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9B4987-F950-476B-8F91-229F5AA99C28}" type="pres">
      <dgm:prSet presAssocID="{308389C6-1BDD-4D85-BE47-5F2A697CF65E}" presName="sibTrans" presStyleCnt="0"/>
      <dgm:spPr/>
    </dgm:pt>
    <dgm:pt modelId="{485F3FEE-F9E8-4610-A0E7-6AEFF17B7C86}" type="pres">
      <dgm:prSet presAssocID="{1B75C6A9-4F75-48AA-8C0C-177109509540}" presName="textNode" presStyleLbl="node1" presStyleIdx="8" presStyleCnt="9" custScaleX="196445" custLinFactNeighborX="-67530" custLinFactNeighborY="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4055F14-1EA3-46F9-A38D-81C487442873}" type="presOf" srcId="{D1343A56-8B99-4EAA-98D7-DE90DAB65D61}" destId="{D60E3C2C-7A23-41CB-B636-DB4A16768821}" srcOrd="0" destOrd="0" presId="urn:microsoft.com/office/officeart/2005/8/layout/hProcess9"/>
    <dgm:cxn modelId="{E0B2B01B-2543-4922-B7BB-53F5E3453312}" srcId="{7B84CC8B-9610-4199-9A3A-DC5CB8C64885}" destId="{EE926302-4EA2-4CAC-AE23-7EA67BB913CF}" srcOrd="4" destOrd="0" parTransId="{09CAA25B-3BFF-402F-BF1C-7BD95055A85F}" sibTransId="{F253CACB-3DAA-4421-95B4-E3959518840B}"/>
    <dgm:cxn modelId="{2559A565-6B98-479C-813D-870CDA694A87}" srcId="{7B84CC8B-9610-4199-9A3A-DC5CB8C64885}" destId="{82E34ED9-2856-4CB2-A11B-6DF6F66683C9}" srcOrd="0" destOrd="0" parTransId="{3705C815-7211-4954-8786-3B1D7722F39F}" sibTransId="{A36537BD-11C0-4FF8-B36E-8C98085DF360}"/>
    <dgm:cxn modelId="{AB0D3F64-884E-4C37-A2BC-9CE43EEA599E}" type="presOf" srcId="{EE926302-4EA2-4CAC-AE23-7EA67BB913CF}" destId="{C8846A0B-74E5-48B5-949F-E50EF365A6F6}" srcOrd="0" destOrd="0" presId="urn:microsoft.com/office/officeart/2005/8/layout/hProcess9"/>
    <dgm:cxn modelId="{8CF03D12-1D98-45A2-8E13-130C60F84C42}" type="presOf" srcId="{9E7446FE-B446-4489-B54A-491734A0A9DD}" destId="{A74271FB-E4FA-4654-81EA-D45174CEB8CC}" srcOrd="0" destOrd="0" presId="urn:microsoft.com/office/officeart/2005/8/layout/hProcess9"/>
    <dgm:cxn modelId="{76091FF2-04CB-47F6-B026-1CD5447B0D3F}" type="presOf" srcId="{7061C878-C60E-4F24-A0A8-A3E217885574}" destId="{04E50A25-BD31-4287-9490-BAF6F7E9A394}" srcOrd="0" destOrd="0" presId="urn:microsoft.com/office/officeart/2005/8/layout/hProcess9"/>
    <dgm:cxn modelId="{87D81DF2-FCC5-416E-B5B2-4CE7AC96CF94}" srcId="{7B84CC8B-9610-4199-9A3A-DC5CB8C64885}" destId="{1B75C6A9-4F75-48AA-8C0C-177109509540}" srcOrd="8" destOrd="0" parTransId="{F7CD721E-7171-41FE-AD7B-8175DA8DD7BF}" sibTransId="{750B6825-A1F7-4831-8481-270A314B1C04}"/>
    <dgm:cxn modelId="{44665BF8-964E-407E-B0D5-94201A0A3FF9}" type="presOf" srcId="{05EC0479-81CD-46B0-B6D0-6F27A899807F}" destId="{0DFB2D50-5BD5-4492-9A37-D793F6189AA8}" srcOrd="0" destOrd="0" presId="urn:microsoft.com/office/officeart/2005/8/layout/hProcess9"/>
    <dgm:cxn modelId="{49EAA3BE-EFE5-4B29-8151-FE113BCEBC49}" srcId="{7B84CC8B-9610-4199-9A3A-DC5CB8C64885}" destId="{9E7446FE-B446-4489-B54A-491734A0A9DD}" srcOrd="1" destOrd="0" parTransId="{E93E0D6B-22AD-471B-B65D-350300A00335}" sibTransId="{FC43F0FB-43B4-4338-915B-835B74A896E3}"/>
    <dgm:cxn modelId="{B547A44A-0398-4F61-910F-DF1DFC7F7797}" type="presOf" srcId="{82E34ED9-2856-4CB2-A11B-6DF6F66683C9}" destId="{EB0134A4-9E69-4BE1-9709-2A88FC5F4DC0}" srcOrd="0" destOrd="0" presId="urn:microsoft.com/office/officeart/2005/8/layout/hProcess9"/>
    <dgm:cxn modelId="{DBE77815-7353-4157-B056-D9EF1D3AAECD}" srcId="{7B84CC8B-9610-4199-9A3A-DC5CB8C64885}" destId="{7061C878-C60E-4F24-A0A8-A3E217885574}" srcOrd="5" destOrd="0" parTransId="{7BEE3895-01D8-4DBF-B993-D6C60742AAD8}" sibTransId="{2527E729-596F-4875-822C-6E40E1F8346B}"/>
    <dgm:cxn modelId="{4C98C133-4783-4A47-A8C9-60CB7732649E}" srcId="{7B84CC8B-9610-4199-9A3A-DC5CB8C64885}" destId="{4CABF5DC-1B07-4851-8BCE-6B9B6B2C33F3}" srcOrd="7" destOrd="0" parTransId="{DC1D4CF8-6D8B-4729-AEB7-2D553E376077}" sibTransId="{308389C6-1BDD-4D85-BE47-5F2A697CF65E}"/>
    <dgm:cxn modelId="{3A332CCB-E7E6-4E5F-8967-09FB4F139075}" srcId="{7B84CC8B-9610-4199-9A3A-DC5CB8C64885}" destId="{07D7070C-6973-4C20-BD44-2039494548FB}" srcOrd="2" destOrd="0" parTransId="{7A28E4E5-F929-4937-91A2-B39A4D371A92}" sibTransId="{E8F0CF1B-4A7D-4FFB-A0C7-7D8AE2E20C23}"/>
    <dgm:cxn modelId="{D84BC7A3-3602-4BD5-8755-32752FD58EB2}" srcId="{7B84CC8B-9610-4199-9A3A-DC5CB8C64885}" destId="{D1343A56-8B99-4EAA-98D7-DE90DAB65D61}" srcOrd="6" destOrd="0" parTransId="{569310BE-8426-4F94-867F-F9B13B35A74C}" sibTransId="{D60F42F6-0701-4EC3-A38A-10CCB7C756EE}"/>
    <dgm:cxn modelId="{ADE05F47-618F-4AF9-B969-026C294D8DE6}" type="presOf" srcId="{1B75C6A9-4F75-48AA-8C0C-177109509540}" destId="{485F3FEE-F9E8-4610-A0E7-6AEFF17B7C86}" srcOrd="0" destOrd="0" presId="urn:microsoft.com/office/officeart/2005/8/layout/hProcess9"/>
    <dgm:cxn modelId="{5258681F-C6F9-4B8B-BF51-85C218803982}" type="presOf" srcId="{7B84CC8B-9610-4199-9A3A-DC5CB8C64885}" destId="{94F7DFD3-4AE3-4CB8-8134-CEA3B5116CDB}" srcOrd="0" destOrd="0" presId="urn:microsoft.com/office/officeart/2005/8/layout/hProcess9"/>
    <dgm:cxn modelId="{687B188C-0508-4793-9F28-D31191AFC825}" type="presOf" srcId="{4CABF5DC-1B07-4851-8BCE-6B9B6B2C33F3}" destId="{52DAB9F3-79CF-49C9-BEAB-24EAE87BFFBD}" srcOrd="0" destOrd="0" presId="urn:microsoft.com/office/officeart/2005/8/layout/hProcess9"/>
    <dgm:cxn modelId="{5E9DB8E0-0754-44E0-8F38-E3024156F100}" type="presOf" srcId="{07D7070C-6973-4C20-BD44-2039494548FB}" destId="{CE418C00-8D8F-47BA-8F67-463F53328388}" srcOrd="0" destOrd="0" presId="urn:microsoft.com/office/officeart/2005/8/layout/hProcess9"/>
    <dgm:cxn modelId="{1600838D-1813-4CC5-A99C-F917859DA2AB}" srcId="{7B84CC8B-9610-4199-9A3A-DC5CB8C64885}" destId="{05EC0479-81CD-46B0-B6D0-6F27A899807F}" srcOrd="3" destOrd="0" parTransId="{06134B83-3BA0-4A7A-BFF4-DE2D6D5CAC45}" sibTransId="{611B8747-8D17-4C0D-9275-CF42C8FE02CC}"/>
    <dgm:cxn modelId="{32BE0B76-E702-43AC-81C7-D069C5B8E2B6}" type="presParOf" srcId="{94F7DFD3-4AE3-4CB8-8134-CEA3B5116CDB}" destId="{3C0FE1B9-80D2-4949-BCC5-19AC63A8BB5D}" srcOrd="0" destOrd="0" presId="urn:microsoft.com/office/officeart/2005/8/layout/hProcess9"/>
    <dgm:cxn modelId="{45C0EA6F-3253-4768-87BF-3F131115A2B5}" type="presParOf" srcId="{94F7DFD3-4AE3-4CB8-8134-CEA3B5116CDB}" destId="{A71C5C8C-37E7-4F82-80CC-5D2CE68EC216}" srcOrd="1" destOrd="0" presId="urn:microsoft.com/office/officeart/2005/8/layout/hProcess9"/>
    <dgm:cxn modelId="{5E0882DE-AD2F-451C-BF70-4EEC96632582}" type="presParOf" srcId="{A71C5C8C-37E7-4F82-80CC-5D2CE68EC216}" destId="{EB0134A4-9E69-4BE1-9709-2A88FC5F4DC0}" srcOrd="0" destOrd="0" presId="urn:microsoft.com/office/officeart/2005/8/layout/hProcess9"/>
    <dgm:cxn modelId="{EC9313BA-7723-4856-8737-45E4D22B2E92}" type="presParOf" srcId="{A71C5C8C-37E7-4F82-80CC-5D2CE68EC216}" destId="{853CD94D-CFBB-4137-B3C0-E3480D5EFC37}" srcOrd="1" destOrd="0" presId="urn:microsoft.com/office/officeart/2005/8/layout/hProcess9"/>
    <dgm:cxn modelId="{9BDA9131-33D7-479A-BB12-075B665F2850}" type="presParOf" srcId="{A71C5C8C-37E7-4F82-80CC-5D2CE68EC216}" destId="{A74271FB-E4FA-4654-81EA-D45174CEB8CC}" srcOrd="2" destOrd="0" presId="urn:microsoft.com/office/officeart/2005/8/layout/hProcess9"/>
    <dgm:cxn modelId="{D4A25A25-5EC4-4ABF-B1F4-9B01731F87DD}" type="presParOf" srcId="{A71C5C8C-37E7-4F82-80CC-5D2CE68EC216}" destId="{91175040-0A77-4F31-B075-E7D856862255}" srcOrd="3" destOrd="0" presId="urn:microsoft.com/office/officeart/2005/8/layout/hProcess9"/>
    <dgm:cxn modelId="{03A9A7CE-933C-4E01-904D-A1AFE62B57B1}" type="presParOf" srcId="{A71C5C8C-37E7-4F82-80CC-5D2CE68EC216}" destId="{CE418C00-8D8F-47BA-8F67-463F53328388}" srcOrd="4" destOrd="0" presId="urn:microsoft.com/office/officeart/2005/8/layout/hProcess9"/>
    <dgm:cxn modelId="{E1A20375-EBE6-4152-9D7A-8CDB6E93ED19}" type="presParOf" srcId="{A71C5C8C-37E7-4F82-80CC-5D2CE68EC216}" destId="{58D51BCC-B845-4050-8804-C949FCD24EDC}" srcOrd="5" destOrd="0" presId="urn:microsoft.com/office/officeart/2005/8/layout/hProcess9"/>
    <dgm:cxn modelId="{3ACC1527-8F03-4ECD-8E7C-E869C7416BC4}" type="presParOf" srcId="{A71C5C8C-37E7-4F82-80CC-5D2CE68EC216}" destId="{0DFB2D50-5BD5-4492-9A37-D793F6189AA8}" srcOrd="6" destOrd="0" presId="urn:microsoft.com/office/officeart/2005/8/layout/hProcess9"/>
    <dgm:cxn modelId="{6CDA8EA4-44BD-4806-93FB-AC2E7630C908}" type="presParOf" srcId="{A71C5C8C-37E7-4F82-80CC-5D2CE68EC216}" destId="{0004CB47-E939-46A1-8549-9D229C71B305}" srcOrd="7" destOrd="0" presId="urn:microsoft.com/office/officeart/2005/8/layout/hProcess9"/>
    <dgm:cxn modelId="{0099F153-4CE7-45FA-ABFA-465B31DD63E0}" type="presParOf" srcId="{A71C5C8C-37E7-4F82-80CC-5D2CE68EC216}" destId="{C8846A0B-74E5-48B5-949F-E50EF365A6F6}" srcOrd="8" destOrd="0" presId="urn:microsoft.com/office/officeart/2005/8/layout/hProcess9"/>
    <dgm:cxn modelId="{A31008BA-5DBA-44A4-8487-4FEBD40617D2}" type="presParOf" srcId="{A71C5C8C-37E7-4F82-80CC-5D2CE68EC216}" destId="{588B65D5-EC92-479D-92C5-D75A96DC070C}" srcOrd="9" destOrd="0" presId="urn:microsoft.com/office/officeart/2005/8/layout/hProcess9"/>
    <dgm:cxn modelId="{D970EC34-192C-4F51-B6CA-B9C2036606D5}" type="presParOf" srcId="{A71C5C8C-37E7-4F82-80CC-5D2CE68EC216}" destId="{04E50A25-BD31-4287-9490-BAF6F7E9A394}" srcOrd="10" destOrd="0" presId="urn:microsoft.com/office/officeart/2005/8/layout/hProcess9"/>
    <dgm:cxn modelId="{93B51192-53D8-4E7B-89F3-3207F0AB154E}" type="presParOf" srcId="{A71C5C8C-37E7-4F82-80CC-5D2CE68EC216}" destId="{E1E03C62-AE5C-491F-ACFD-0F422BF80DD2}" srcOrd="11" destOrd="0" presId="urn:microsoft.com/office/officeart/2005/8/layout/hProcess9"/>
    <dgm:cxn modelId="{727C5922-3274-482A-A19F-EA74E856B64B}" type="presParOf" srcId="{A71C5C8C-37E7-4F82-80CC-5D2CE68EC216}" destId="{D60E3C2C-7A23-41CB-B636-DB4A16768821}" srcOrd="12" destOrd="0" presId="urn:microsoft.com/office/officeart/2005/8/layout/hProcess9"/>
    <dgm:cxn modelId="{3AC856B7-ABBB-4214-A2B6-75618142D88D}" type="presParOf" srcId="{A71C5C8C-37E7-4F82-80CC-5D2CE68EC216}" destId="{8A63D9AA-A5D7-487C-AB31-F9E106180BF1}" srcOrd="13" destOrd="0" presId="urn:microsoft.com/office/officeart/2005/8/layout/hProcess9"/>
    <dgm:cxn modelId="{3F69FB90-E049-47B8-A4FD-A1FAB0E6F48C}" type="presParOf" srcId="{A71C5C8C-37E7-4F82-80CC-5D2CE68EC216}" destId="{52DAB9F3-79CF-49C9-BEAB-24EAE87BFFBD}" srcOrd="14" destOrd="0" presId="urn:microsoft.com/office/officeart/2005/8/layout/hProcess9"/>
    <dgm:cxn modelId="{DC8E55A4-3C26-4984-B883-AF5CE15389DA}" type="presParOf" srcId="{A71C5C8C-37E7-4F82-80CC-5D2CE68EC216}" destId="{769B4987-F950-476B-8F91-229F5AA99C28}" srcOrd="15" destOrd="0" presId="urn:microsoft.com/office/officeart/2005/8/layout/hProcess9"/>
    <dgm:cxn modelId="{B5ADA568-0C99-4463-A53D-9A4EE3E072BC}" type="presParOf" srcId="{A71C5C8C-37E7-4F82-80CC-5D2CE68EC216}" destId="{485F3FEE-F9E8-4610-A0E7-6AEFF17B7C86}" srcOrd="1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91BE04-C345-415A-93FF-BC6BE6C1B05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12FA6D5-AFA1-463B-94EE-EE7BD38EB7DF}">
      <dgm:prSet/>
      <dgm:spPr/>
      <dgm:t>
        <a:bodyPr/>
        <a:lstStyle/>
        <a:p>
          <a:pPr rtl="0"/>
          <a:r>
            <a:rPr lang="es-ES" dirty="0" smtClean="0"/>
            <a:t>Relájate y tómate tu tiempo.</a:t>
          </a:r>
          <a:endParaRPr lang="es-ES" dirty="0"/>
        </a:p>
      </dgm:t>
    </dgm:pt>
    <dgm:pt modelId="{980D08E3-EDE2-4CAF-B1F0-447054AC354C}" type="parTrans" cxnId="{693B32F1-5BAC-4452-9556-5ABE76B7905C}">
      <dgm:prSet/>
      <dgm:spPr/>
      <dgm:t>
        <a:bodyPr/>
        <a:lstStyle/>
        <a:p>
          <a:endParaRPr lang="es-ES"/>
        </a:p>
      </dgm:t>
    </dgm:pt>
    <dgm:pt modelId="{07F3BD99-DBF7-477B-A176-9816036C6A35}" type="sibTrans" cxnId="{693B32F1-5BAC-4452-9556-5ABE76B7905C}">
      <dgm:prSet/>
      <dgm:spPr/>
      <dgm:t>
        <a:bodyPr/>
        <a:lstStyle/>
        <a:p>
          <a:endParaRPr lang="es-ES"/>
        </a:p>
      </dgm:t>
    </dgm:pt>
    <dgm:pt modelId="{D6CBDEBB-4EF1-4382-889F-4D4B1275744D}">
      <dgm:prSet/>
      <dgm:spPr/>
      <dgm:t>
        <a:bodyPr/>
        <a:lstStyle/>
        <a:p>
          <a:pPr rtl="0"/>
          <a:r>
            <a:rPr lang="es-ES" dirty="0" smtClean="0"/>
            <a:t>No intentes hablar deprisa.</a:t>
          </a:r>
          <a:endParaRPr lang="es-ES" dirty="0"/>
        </a:p>
      </dgm:t>
    </dgm:pt>
    <dgm:pt modelId="{79BA36B0-56FC-46A2-A093-5A18CE309025}" type="parTrans" cxnId="{19A75828-BE39-43C2-9740-9402FD4E1419}">
      <dgm:prSet/>
      <dgm:spPr/>
      <dgm:t>
        <a:bodyPr/>
        <a:lstStyle/>
        <a:p>
          <a:endParaRPr lang="es-ES"/>
        </a:p>
      </dgm:t>
    </dgm:pt>
    <dgm:pt modelId="{7C92749E-187E-4376-90F7-DAF2EE86DB47}" type="sibTrans" cxnId="{19A75828-BE39-43C2-9740-9402FD4E1419}">
      <dgm:prSet/>
      <dgm:spPr/>
      <dgm:t>
        <a:bodyPr/>
        <a:lstStyle/>
        <a:p>
          <a:endParaRPr lang="es-ES"/>
        </a:p>
      </dgm:t>
    </dgm:pt>
    <dgm:pt modelId="{EFC55A09-91B1-424C-B51B-0389CF58DBA2}">
      <dgm:prSet/>
      <dgm:spPr/>
      <dgm:t>
        <a:bodyPr/>
        <a:lstStyle/>
        <a:p>
          <a:pPr rtl="0"/>
          <a:r>
            <a:rPr lang="es-ES" dirty="0" smtClean="0"/>
            <a:t>Imita los sonidos, el ritmo y la entonación de los modelos.</a:t>
          </a:r>
          <a:endParaRPr lang="es-ES" dirty="0"/>
        </a:p>
      </dgm:t>
    </dgm:pt>
    <dgm:pt modelId="{12C4E84B-3F7E-4510-A9DF-A8736CDDACEF}" type="parTrans" cxnId="{85988824-F5A6-443A-A2B1-7B3B8084052B}">
      <dgm:prSet/>
      <dgm:spPr/>
      <dgm:t>
        <a:bodyPr/>
        <a:lstStyle/>
        <a:p>
          <a:endParaRPr lang="es-ES"/>
        </a:p>
      </dgm:t>
    </dgm:pt>
    <dgm:pt modelId="{FE5C7365-414F-4D95-81AE-4D5C97657638}" type="sibTrans" cxnId="{85988824-F5A6-443A-A2B1-7B3B8084052B}">
      <dgm:prSet/>
      <dgm:spPr/>
      <dgm:t>
        <a:bodyPr/>
        <a:lstStyle/>
        <a:p>
          <a:endParaRPr lang="es-ES"/>
        </a:p>
      </dgm:t>
    </dgm:pt>
    <dgm:pt modelId="{B2BE8657-B980-4A9D-AFBD-09BAC43C5857}">
      <dgm:prSet/>
      <dgm:spPr/>
      <dgm:t>
        <a:bodyPr/>
        <a:lstStyle/>
        <a:p>
          <a:pPr rtl="0"/>
          <a:r>
            <a:rPr lang="es-ES" dirty="0" smtClean="0"/>
            <a:t>Escucha grabaciones de modelos, grábate tú imitándolas y compárate.</a:t>
          </a:r>
          <a:endParaRPr lang="es-ES" dirty="0"/>
        </a:p>
      </dgm:t>
    </dgm:pt>
    <dgm:pt modelId="{E25CB54E-6303-4F72-875F-C36848BA8C9F}" type="parTrans" cxnId="{1D8AB299-0674-42FA-AECB-4444584ABED3}">
      <dgm:prSet/>
      <dgm:spPr/>
      <dgm:t>
        <a:bodyPr/>
        <a:lstStyle/>
        <a:p>
          <a:endParaRPr lang="es-ES"/>
        </a:p>
      </dgm:t>
    </dgm:pt>
    <dgm:pt modelId="{99417170-98A7-4ECD-9A0D-80DAE5B295E1}" type="sibTrans" cxnId="{1D8AB299-0674-42FA-AECB-4444584ABED3}">
      <dgm:prSet/>
      <dgm:spPr/>
      <dgm:t>
        <a:bodyPr/>
        <a:lstStyle/>
        <a:p>
          <a:endParaRPr lang="es-ES"/>
        </a:p>
      </dgm:t>
    </dgm:pt>
    <dgm:pt modelId="{1849F596-C7F3-4B63-8072-F71473897A09}">
      <dgm:prSet/>
      <dgm:spPr/>
      <dgm:t>
        <a:bodyPr/>
        <a:lstStyle/>
        <a:p>
          <a:pPr rtl="0"/>
          <a:r>
            <a:rPr lang="es-ES" dirty="0" smtClean="0"/>
            <a:t>Usa palabras alternativas o explicaciones cuando no sepas la palabra justa.</a:t>
          </a:r>
          <a:endParaRPr lang="es-ES" dirty="0"/>
        </a:p>
      </dgm:t>
    </dgm:pt>
    <dgm:pt modelId="{9867742A-F868-4CF8-84C1-03DB5DE74406}" type="parTrans" cxnId="{BFE0ACDD-D755-49AD-9D16-3141BCF899DF}">
      <dgm:prSet/>
      <dgm:spPr/>
      <dgm:t>
        <a:bodyPr/>
        <a:lstStyle/>
        <a:p>
          <a:endParaRPr lang="es-ES"/>
        </a:p>
      </dgm:t>
    </dgm:pt>
    <dgm:pt modelId="{D1EE20B5-5B76-4430-8030-41AEC8E5400F}" type="sibTrans" cxnId="{BFE0ACDD-D755-49AD-9D16-3141BCF899DF}">
      <dgm:prSet/>
      <dgm:spPr/>
      <dgm:t>
        <a:bodyPr/>
        <a:lstStyle/>
        <a:p>
          <a:endParaRPr lang="es-ES"/>
        </a:p>
      </dgm:t>
    </dgm:pt>
    <dgm:pt modelId="{9523AEB4-46C9-4310-A903-1D048AB18340}">
      <dgm:prSet/>
      <dgm:spPr/>
      <dgm:t>
        <a:bodyPr/>
        <a:lstStyle/>
        <a:p>
          <a:pPr rtl="0"/>
          <a:r>
            <a:rPr lang="es-ES" dirty="0" smtClean="0"/>
            <a:t>Siempre presta atención a cómo hablan los demás el idioma. </a:t>
          </a:r>
          <a:endParaRPr lang="es-ES" dirty="0"/>
        </a:p>
      </dgm:t>
    </dgm:pt>
    <dgm:pt modelId="{2CF3D549-9F3B-4977-B454-83F3B547DC56}" type="parTrans" cxnId="{95637422-8052-4B90-B403-39240F8A8730}">
      <dgm:prSet/>
      <dgm:spPr/>
      <dgm:t>
        <a:bodyPr/>
        <a:lstStyle/>
        <a:p>
          <a:endParaRPr lang="es-ES"/>
        </a:p>
      </dgm:t>
    </dgm:pt>
    <dgm:pt modelId="{88B32051-0583-4D4E-A326-36955BFC2395}" type="sibTrans" cxnId="{95637422-8052-4B90-B403-39240F8A8730}">
      <dgm:prSet/>
      <dgm:spPr/>
      <dgm:t>
        <a:bodyPr/>
        <a:lstStyle/>
        <a:p>
          <a:endParaRPr lang="es-ES"/>
        </a:p>
      </dgm:t>
    </dgm:pt>
    <dgm:pt modelId="{FEB8662F-9842-4028-8DC3-F66AFACE3370}">
      <dgm:prSet/>
      <dgm:spPr/>
      <dgm:t>
        <a:bodyPr/>
        <a:lstStyle/>
        <a:p>
          <a:pPr rtl="0"/>
          <a:r>
            <a:rPr lang="es-ES" dirty="0" smtClean="0"/>
            <a:t>Repite estructuras e ideas hasta que te suenen naturales.</a:t>
          </a:r>
          <a:endParaRPr lang="es-ES" dirty="0"/>
        </a:p>
      </dgm:t>
    </dgm:pt>
    <dgm:pt modelId="{3FF83A18-15C9-48B8-9642-19991E27715F}" type="parTrans" cxnId="{46E3642A-E4D4-4475-8985-C43A5A8503CB}">
      <dgm:prSet/>
      <dgm:spPr/>
      <dgm:t>
        <a:bodyPr/>
        <a:lstStyle/>
        <a:p>
          <a:endParaRPr lang="es-ES"/>
        </a:p>
      </dgm:t>
    </dgm:pt>
    <dgm:pt modelId="{8C22F0D7-DA92-4CF8-9DE9-F19B51EEC047}" type="sibTrans" cxnId="{46E3642A-E4D4-4475-8985-C43A5A8503CB}">
      <dgm:prSet/>
      <dgm:spPr/>
      <dgm:t>
        <a:bodyPr/>
        <a:lstStyle/>
        <a:p>
          <a:endParaRPr lang="es-ES"/>
        </a:p>
      </dgm:t>
    </dgm:pt>
    <dgm:pt modelId="{F82FAD5E-EF77-4371-AAAF-1A93F1D2F608}">
      <dgm:prSet/>
      <dgm:spPr/>
      <dgm:t>
        <a:bodyPr/>
        <a:lstStyle/>
        <a:p>
          <a:endParaRPr lang="es-ES" dirty="0"/>
        </a:p>
      </dgm:t>
    </dgm:pt>
    <dgm:pt modelId="{FBC648A2-6D7E-4392-BFF9-D6DA96BD0B8D}" type="parTrans" cxnId="{9E22AAF3-CC3F-4EEB-A12C-61797CD541C0}">
      <dgm:prSet/>
      <dgm:spPr/>
      <dgm:t>
        <a:bodyPr/>
        <a:lstStyle/>
        <a:p>
          <a:endParaRPr lang="es-ES"/>
        </a:p>
      </dgm:t>
    </dgm:pt>
    <dgm:pt modelId="{B37B9A1B-B94A-4B01-A345-94E8A2975B8D}" type="sibTrans" cxnId="{9E22AAF3-CC3F-4EEB-A12C-61797CD541C0}">
      <dgm:prSet/>
      <dgm:spPr/>
      <dgm:t>
        <a:bodyPr/>
        <a:lstStyle/>
        <a:p>
          <a:endParaRPr lang="es-ES"/>
        </a:p>
      </dgm:t>
    </dgm:pt>
    <dgm:pt modelId="{46661A04-67A1-4DD0-BFB8-10C20EB8420B}">
      <dgm:prSet/>
      <dgm:spPr/>
      <dgm:t>
        <a:bodyPr/>
        <a:lstStyle/>
        <a:p>
          <a:pPr rtl="0"/>
          <a:endParaRPr lang="es-ES" dirty="0"/>
        </a:p>
      </dgm:t>
    </dgm:pt>
    <dgm:pt modelId="{DD8A5DD2-0626-4481-8BDB-6A69A657DC06}" type="parTrans" cxnId="{6E0B6280-4145-461C-A558-DB39A009EE6C}">
      <dgm:prSet/>
      <dgm:spPr/>
      <dgm:t>
        <a:bodyPr/>
        <a:lstStyle/>
        <a:p>
          <a:endParaRPr lang="es-ES"/>
        </a:p>
      </dgm:t>
    </dgm:pt>
    <dgm:pt modelId="{4DBA76EB-816A-47F3-A673-9E4ADB88DFFE}" type="sibTrans" cxnId="{6E0B6280-4145-461C-A558-DB39A009EE6C}">
      <dgm:prSet/>
      <dgm:spPr/>
      <dgm:t>
        <a:bodyPr/>
        <a:lstStyle/>
        <a:p>
          <a:endParaRPr lang="es-ES"/>
        </a:p>
      </dgm:t>
    </dgm:pt>
    <dgm:pt modelId="{D0725FE2-2DCF-4FAE-9ACC-52857E21D785}">
      <dgm:prSet/>
      <dgm:spPr/>
      <dgm:t>
        <a:bodyPr/>
        <a:lstStyle/>
        <a:p>
          <a:pPr rtl="0"/>
          <a:endParaRPr lang="es-ES" dirty="0"/>
        </a:p>
      </dgm:t>
    </dgm:pt>
    <dgm:pt modelId="{2C49A978-7D65-44D9-A63C-DC01B4D3886E}" type="parTrans" cxnId="{D264BCE1-BF03-4368-AC82-E975FA0776C1}">
      <dgm:prSet/>
      <dgm:spPr/>
      <dgm:t>
        <a:bodyPr/>
        <a:lstStyle/>
        <a:p>
          <a:endParaRPr lang="es-ES"/>
        </a:p>
      </dgm:t>
    </dgm:pt>
    <dgm:pt modelId="{20DC9232-9676-44D8-A617-49F9FEA91234}" type="sibTrans" cxnId="{D264BCE1-BF03-4368-AC82-E975FA0776C1}">
      <dgm:prSet/>
      <dgm:spPr/>
      <dgm:t>
        <a:bodyPr/>
        <a:lstStyle/>
        <a:p>
          <a:endParaRPr lang="es-ES"/>
        </a:p>
      </dgm:t>
    </dgm:pt>
    <dgm:pt modelId="{20F39037-59F0-4798-A759-D8B5878A0E7A}" type="pres">
      <dgm:prSet presAssocID="{4A91BE04-C345-415A-93FF-BC6BE6C1B05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7CDC3DB-571E-4CE6-A468-B1E75EF7D076}" type="pres">
      <dgm:prSet presAssocID="{112FA6D5-AFA1-463B-94EE-EE7BD38EB7DF}" presName="circ1" presStyleLbl="vennNode1" presStyleIdx="0" presStyleCnt="7"/>
      <dgm:spPr/>
    </dgm:pt>
    <dgm:pt modelId="{62DA5371-8584-4D70-ACB1-FC5BFA2240FB}" type="pres">
      <dgm:prSet presAssocID="{112FA6D5-AFA1-463B-94EE-EE7BD38EB7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5F050E-422B-43B4-B175-EB24E31EC2ED}" type="pres">
      <dgm:prSet presAssocID="{D6CBDEBB-4EF1-4382-889F-4D4B1275744D}" presName="circ2" presStyleLbl="vennNode1" presStyleIdx="1" presStyleCnt="7"/>
      <dgm:spPr/>
    </dgm:pt>
    <dgm:pt modelId="{32818EED-279D-4973-A8DF-265BBCB53AD1}" type="pres">
      <dgm:prSet presAssocID="{D6CBDEBB-4EF1-4382-889F-4D4B1275744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94AF39-0840-4E0E-98CF-5AAC3919C7C3}" type="pres">
      <dgm:prSet presAssocID="{EFC55A09-91B1-424C-B51B-0389CF58DBA2}" presName="circ3" presStyleLbl="vennNode1" presStyleIdx="2" presStyleCnt="7"/>
      <dgm:spPr/>
    </dgm:pt>
    <dgm:pt modelId="{3BAF46E4-1863-48E8-A50E-B4163D13A389}" type="pres">
      <dgm:prSet presAssocID="{EFC55A09-91B1-424C-B51B-0389CF58DBA2}" presName="circ3Tx" presStyleLbl="revTx" presStyleIdx="0" presStyleCnt="0" custScaleX="137763" custLinFactNeighborX="21434" custLinFactNeighborY="-12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5A0B14-FAAA-4A9E-888A-B259A78F179D}" type="pres">
      <dgm:prSet presAssocID="{B2BE8657-B980-4A9D-AFBD-09BAC43C5857}" presName="circ4" presStyleLbl="vennNode1" presStyleIdx="3" presStyleCnt="7"/>
      <dgm:spPr/>
    </dgm:pt>
    <dgm:pt modelId="{73842CC0-3F4E-4CB8-B0B4-1A496E18C5C8}" type="pres">
      <dgm:prSet presAssocID="{B2BE8657-B980-4A9D-AFBD-09BAC43C5857}" presName="circ4Tx" presStyleLbl="revTx" presStyleIdx="0" presStyleCnt="0" custScaleX="1421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218297-3D61-468C-9280-EB759D43FE1D}" type="pres">
      <dgm:prSet presAssocID="{1849F596-C7F3-4B63-8072-F71473897A09}" presName="circ5" presStyleLbl="vennNode1" presStyleIdx="4" presStyleCnt="7"/>
      <dgm:spPr/>
    </dgm:pt>
    <dgm:pt modelId="{B37A9458-25DD-4549-8785-21656587A608}" type="pres">
      <dgm:prSet presAssocID="{1849F596-C7F3-4B63-8072-F71473897A09}" presName="circ5Tx" presStyleLbl="revTx" presStyleIdx="0" presStyleCnt="0" custScaleX="1362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8B9F46-8518-4016-BA4D-9DA701FBF85F}" type="pres">
      <dgm:prSet presAssocID="{9523AEB4-46C9-4310-A903-1D048AB18340}" presName="circ6" presStyleLbl="vennNode1" presStyleIdx="5" presStyleCnt="7"/>
      <dgm:spPr/>
    </dgm:pt>
    <dgm:pt modelId="{27806BBC-94E4-4DEA-B21E-B774F82D4753}" type="pres">
      <dgm:prSet presAssocID="{9523AEB4-46C9-4310-A903-1D048AB18340}" presName="circ6Tx" presStyleLbl="revTx" presStyleIdx="0" presStyleCnt="0" custScaleX="130446" custScaleY="58972" custLinFactNeighborX="-16595" custLinFactNeighborY="-12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D99C7E-68A7-49BE-BFF2-99D087113C09}" type="pres">
      <dgm:prSet presAssocID="{FEB8662F-9842-4028-8DC3-F66AFACE3370}" presName="circ7" presStyleLbl="vennNode1" presStyleIdx="6" presStyleCnt="7"/>
      <dgm:spPr/>
    </dgm:pt>
    <dgm:pt modelId="{B664074C-369A-41F5-8D39-FC4E2D2C4D32}" type="pres">
      <dgm:prSet presAssocID="{FEB8662F-9842-4028-8DC3-F66AFACE3370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D8AB299-0674-42FA-AECB-4444584ABED3}" srcId="{4A91BE04-C345-415A-93FF-BC6BE6C1B051}" destId="{B2BE8657-B980-4A9D-AFBD-09BAC43C5857}" srcOrd="3" destOrd="0" parTransId="{E25CB54E-6303-4F72-875F-C36848BA8C9F}" sibTransId="{99417170-98A7-4ECD-9A0D-80DAE5B295E1}"/>
    <dgm:cxn modelId="{52A0774C-45F4-43E8-AF5B-18AC434C1042}" type="presOf" srcId="{112FA6D5-AFA1-463B-94EE-EE7BD38EB7DF}" destId="{62DA5371-8584-4D70-ACB1-FC5BFA2240FB}" srcOrd="0" destOrd="0" presId="urn:microsoft.com/office/officeart/2005/8/layout/venn1"/>
    <dgm:cxn modelId="{D264BCE1-BF03-4368-AC82-E975FA0776C1}" srcId="{4A91BE04-C345-415A-93FF-BC6BE6C1B051}" destId="{D0725FE2-2DCF-4FAE-9ACC-52857E21D785}" srcOrd="9" destOrd="0" parTransId="{2C49A978-7D65-44D9-A63C-DC01B4D3886E}" sibTransId="{20DC9232-9676-44D8-A617-49F9FEA91234}"/>
    <dgm:cxn modelId="{BFE0ACDD-D755-49AD-9D16-3141BCF899DF}" srcId="{4A91BE04-C345-415A-93FF-BC6BE6C1B051}" destId="{1849F596-C7F3-4B63-8072-F71473897A09}" srcOrd="4" destOrd="0" parTransId="{9867742A-F868-4CF8-84C1-03DB5DE74406}" sibTransId="{D1EE20B5-5B76-4430-8030-41AEC8E5400F}"/>
    <dgm:cxn modelId="{0BBF1C8C-F728-4990-AED1-DF0255100616}" type="presOf" srcId="{B2BE8657-B980-4A9D-AFBD-09BAC43C5857}" destId="{73842CC0-3F4E-4CB8-B0B4-1A496E18C5C8}" srcOrd="0" destOrd="0" presId="urn:microsoft.com/office/officeart/2005/8/layout/venn1"/>
    <dgm:cxn modelId="{46E3642A-E4D4-4475-8985-C43A5A8503CB}" srcId="{4A91BE04-C345-415A-93FF-BC6BE6C1B051}" destId="{FEB8662F-9842-4028-8DC3-F66AFACE3370}" srcOrd="6" destOrd="0" parTransId="{3FF83A18-15C9-48B8-9642-19991E27715F}" sibTransId="{8C22F0D7-DA92-4CF8-9DE9-F19B51EEC047}"/>
    <dgm:cxn modelId="{CDD7BF91-BC23-4647-94E7-3AB7D61005D1}" type="presOf" srcId="{D6CBDEBB-4EF1-4382-889F-4D4B1275744D}" destId="{32818EED-279D-4973-A8DF-265BBCB53AD1}" srcOrd="0" destOrd="0" presId="urn:microsoft.com/office/officeart/2005/8/layout/venn1"/>
    <dgm:cxn modelId="{19A75828-BE39-43C2-9740-9402FD4E1419}" srcId="{4A91BE04-C345-415A-93FF-BC6BE6C1B051}" destId="{D6CBDEBB-4EF1-4382-889F-4D4B1275744D}" srcOrd="1" destOrd="0" parTransId="{79BA36B0-56FC-46A2-A093-5A18CE309025}" sibTransId="{7C92749E-187E-4376-90F7-DAF2EE86DB47}"/>
    <dgm:cxn modelId="{4DC169AA-96FE-4BEB-ABE6-72097AC3F88D}" type="presOf" srcId="{9523AEB4-46C9-4310-A903-1D048AB18340}" destId="{27806BBC-94E4-4DEA-B21E-B774F82D4753}" srcOrd="0" destOrd="0" presId="urn:microsoft.com/office/officeart/2005/8/layout/venn1"/>
    <dgm:cxn modelId="{1A45E6A8-3AEF-4CF1-998D-75EF5409CBEB}" type="presOf" srcId="{EFC55A09-91B1-424C-B51B-0389CF58DBA2}" destId="{3BAF46E4-1863-48E8-A50E-B4163D13A389}" srcOrd="0" destOrd="0" presId="urn:microsoft.com/office/officeart/2005/8/layout/venn1"/>
    <dgm:cxn modelId="{85988824-F5A6-443A-A2B1-7B3B8084052B}" srcId="{4A91BE04-C345-415A-93FF-BC6BE6C1B051}" destId="{EFC55A09-91B1-424C-B51B-0389CF58DBA2}" srcOrd="2" destOrd="0" parTransId="{12C4E84B-3F7E-4510-A9DF-A8736CDDACEF}" sibTransId="{FE5C7365-414F-4D95-81AE-4D5C97657638}"/>
    <dgm:cxn modelId="{95637422-8052-4B90-B403-39240F8A8730}" srcId="{4A91BE04-C345-415A-93FF-BC6BE6C1B051}" destId="{9523AEB4-46C9-4310-A903-1D048AB18340}" srcOrd="5" destOrd="0" parTransId="{2CF3D549-9F3B-4977-B454-83F3B547DC56}" sibTransId="{88B32051-0583-4D4E-A326-36955BFC2395}"/>
    <dgm:cxn modelId="{A9503214-D561-4951-A433-26F49AA9BB3C}" type="presOf" srcId="{1849F596-C7F3-4B63-8072-F71473897A09}" destId="{B37A9458-25DD-4549-8785-21656587A608}" srcOrd="0" destOrd="0" presId="urn:microsoft.com/office/officeart/2005/8/layout/venn1"/>
    <dgm:cxn modelId="{6E0B6280-4145-461C-A558-DB39A009EE6C}" srcId="{4A91BE04-C345-415A-93FF-BC6BE6C1B051}" destId="{46661A04-67A1-4DD0-BFB8-10C20EB8420B}" srcOrd="8" destOrd="0" parTransId="{DD8A5DD2-0626-4481-8BDB-6A69A657DC06}" sibTransId="{4DBA76EB-816A-47F3-A673-9E4ADB88DFFE}"/>
    <dgm:cxn modelId="{3966597D-67C7-40DF-9F77-57D29A4E113E}" type="presOf" srcId="{4A91BE04-C345-415A-93FF-BC6BE6C1B051}" destId="{20F39037-59F0-4798-A759-D8B5878A0E7A}" srcOrd="0" destOrd="0" presId="urn:microsoft.com/office/officeart/2005/8/layout/venn1"/>
    <dgm:cxn modelId="{066B19E3-3071-4BFE-A514-2120E1EC7BB5}" type="presOf" srcId="{FEB8662F-9842-4028-8DC3-F66AFACE3370}" destId="{B664074C-369A-41F5-8D39-FC4E2D2C4D32}" srcOrd="0" destOrd="0" presId="urn:microsoft.com/office/officeart/2005/8/layout/venn1"/>
    <dgm:cxn modelId="{693B32F1-5BAC-4452-9556-5ABE76B7905C}" srcId="{4A91BE04-C345-415A-93FF-BC6BE6C1B051}" destId="{112FA6D5-AFA1-463B-94EE-EE7BD38EB7DF}" srcOrd="0" destOrd="0" parTransId="{980D08E3-EDE2-4CAF-B1F0-447054AC354C}" sibTransId="{07F3BD99-DBF7-477B-A176-9816036C6A35}"/>
    <dgm:cxn modelId="{9E22AAF3-CC3F-4EEB-A12C-61797CD541C0}" srcId="{4A91BE04-C345-415A-93FF-BC6BE6C1B051}" destId="{F82FAD5E-EF77-4371-AAAF-1A93F1D2F608}" srcOrd="7" destOrd="0" parTransId="{FBC648A2-6D7E-4392-BFF9-D6DA96BD0B8D}" sibTransId="{B37B9A1B-B94A-4B01-A345-94E8A2975B8D}"/>
    <dgm:cxn modelId="{F9C50065-9EFB-49FD-9227-1C30DE7E0FB2}" type="presParOf" srcId="{20F39037-59F0-4798-A759-D8B5878A0E7A}" destId="{A7CDC3DB-571E-4CE6-A468-B1E75EF7D076}" srcOrd="0" destOrd="0" presId="urn:microsoft.com/office/officeart/2005/8/layout/venn1"/>
    <dgm:cxn modelId="{B3F4AA54-3943-4E05-91CA-A354F146D383}" type="presParOf" srcId="{20F39037-59F0-4798-A759-D8B5878A0E7A}" destId="{62DA5371-8584-4D70-ACB1-FC5BFA2240FB}" srcOrd="1" destOrd="0" presId="urn:microsoft.com/office/officeart/2005/8/layout/venn1"/>
    <dgm:cxn modelId="{FAAD5ADC-A656-483E-9878-618845E9EF33}" type="presParOf" srcId="{20F39037-59F0-4798-A759-D8B5878A0E7A}" destId="{A05F050E-422B-43B4-B175-EB24E31EC2ED}" srcOrd="2" destOrd="0" presId="urn:microsoft.com/office/officeart/2005/8/layout/venn1"/>
    <dgm:cxn modelId="{3A3FB1C3-89B5-4B10-A542-1E905F5B501B}" type="presParOf" srcId="{20F39037-59F0-4798-A759-D8B5878A0E7A}" destId="{32818EED-279D-4973-A8DF-265BBCB53AD1}" srcOrd="3" destOrd="0" presId="urn:microsoft.com/office/officeart/2005/8/layout/venn1"/>
    <dgm:cxn modelId="{215ADF8C-6AC1-4413-AC4B-5067FB48A7F3}" type="presParOf" srcId="{20F39037-59F0-4798-A759-D8B5878A0E7A}" destId="{3494AF39-0840-4E0E-98CF-5AAC3919C7C3}" srcOrd="4" destOrd="0" presId="urn:microsoft.com/office/officeart/2005/8/layout/venn1"/>
    <dgm:cxn modelId="{B6DEBA00-BFA9-4814-9119-7E89632F7B08}" type="presParOf" srcId="{20F39037-59F0-4798-A759-D8B5878A0E7A}" destId="{3BAF46E4-1863-48E8-A50E-B4163D13A389}" srcOrd="5" destOrd="0" presId="urn:microsoft.com/office/officeart/2005/8/layout/venn1"/>
    <dgm:cxn modelId="{E3BE5048-3F97-41C9-AD92-7409308DF40B}" type="presParOf" srcId="{20F39037-59F0-4798-A759-D8B5878A0E7A}" destId="{805A0B14-FAAA-4A9E-888A-B259A78F179D}" srcOrd="6" destOrd="0" presId="urn:microsoft.com/office/officeart/2005/8/layout/venn1"/>
    <dgm:cxn modelId="{2F9DF058-4334-46B8-9422-2E71C304CE46}" type="presParOf" srcId="{20F39037-59F0-4798-A759-D8B5878A0E7A}" destId="{73842CC0-3F4E-4CB8-B0B4-1A496E18C5C8}" srcOrd="7" destOrd="0" presId="urn:microsoft.com/office/officeart/2005/8/layout/venn1"/>
    <dgm:cxn modelId="{BF73D03D-6FFF-455B-A797-0F299BD2AF5E}" type="presParOf" srcId="{20F39037-59F0-4798-A759-D8B5878A0E7A}" destId="{BE218297-3D61-468C-9280-EB759D43FE1D}" srcOrd="8" destOrd="0" presId="urn:microsoft.com/office/officeart/2005/8/layout/venn1"/>
    <dgm:cxn modelId="{74D3DDB5-60AB-46E2-845D-31451DF20C41}" type="presParOf" srcId="{20F39037-59F0-4798-A759-D8B5878A0E7A}" destId="{B37A9458-25DD-4549-8785-21656587A608}" srcOrd="9" destOrd="0" presId="urn:microsoft.com/office/officeart/2005/8/layout/venn1"/>
    <dgm:cxn modelId="{0970064B-9E16-4BA2-8051-27F5644EC698}" type="presParOf" srcId="{20F39037-59F0-4798-A759-D8B5878A0E7A}" destId="{228B9F46-8518-4016-BA4D-9DA701FBF85F}" srcOrd="10" destOrd="0" presId="urn:microsoft.com/office/officeart/2005/8/layout/venn1"/>
    <dgm:cxn modelId="{DE672980-DC93-486F-B9C5-86CB7E05F945}" type="presParOf" srcId="{20F39037-59F0-4798-A759-D8B5878A0E7A}" destId="{27806BBC-94E4-4DEA-B21E-B774F82D4753}" srcOrd="11" destOrd="0" presId="urn:microsoft.com/office/officeart/2005/8/layout/venn1"/>
    <dgm:cxn modelId="{1BE5BA16-A685-4585-8629-730C9F71A340}" type="presParOf" srcId="{20F39037-59F0-4798-A759-D8B5878A0E7A}" destId="{96D99C7E-68A7-49BE-BFF2-99D087113C09}" srcOrd="12" destOrd="0" presId="urn:microsoft.com/office/officeart/2005/8/layout/venn1"/>
    <dgm:cxn modelId="{FDAF03B4-60CA-4C7A-A6C3-6BF0E734D2D9}" type="presParOf" srcId="{20F39037-59F0-4798-A759-D8B5878A0E7A}" destId="{B664074C-369A-41F5-8D39-FC4E2D2C4D32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054EBA-ED26-4596-938B-306097F1AA9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AE72C81-D5F9-410D-BC26-A4B11015C31E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smtClean="0"/>
            <a:t>Interésate por el tema.</a:t>
          </a:r>
          <a:endParaRPr lang="es-ES" sz="1400" dirty="0"/>
        </a:p>
      </dgm:t>
    </dgm:pt>
    <dgm:pt modelId="{36716817-1E19-4F9D-B3DF-2819AA081E4F}" type="parTrans" cxnId="{03E6AE12-9C64-46B8-9D8A-1A58FD6D2EBF}">
      <dgm:prSet/>
      <dgm:spPr/>
      <dgm:t>
        <a:bodyPr/>
        <a:lstStyle/>
        <a:p>
          <a:endParaRPr lang="es-ES"/>
        </a:p>
      </dgm:t>
    </dgm:pt>
    <dgm:pt modelId="{020098FA-2CCF-4A1F-B1E8-DC9F546C00D3}" type="sibTrans" cxnId="{03E6AE12-9C64-46B8-9D8A-1A58FD6D2EBF}">
      <dgm:prSet/>
      <dgm:spPr/>
      <dgm:t>
        <a:bodyPr/>
        <a:lstStyle/>
        <a:p>
          <a:endParaRPr lang="es-ES"/>
        </a:p>
      </dgm:t>
    </dgm:pt>
    <dgm:pt modelId="{BB3C46D4-AAE6-4B51-B47F-C973F49FF359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smtClean="0"/>
            <a:t>Piensa sobre el tema antes de leer el texto.</a:t>
          </a:r>
          <a:endParaRPr lang="es-ES" sz="1400" dirty="0"/>
        </a:p>
      </dgm:t>
    </dgm:pt>
    <dgm:pt modelId="{8187CF0A-E069-43C3-9166-DB6AAB055DA8}" type="parTrans" cxnId="{B60EE14C-0FA7-4B12-893F-F146BFA24523}">
      <dgm:prSet/>
      <dgm:spPr/>
      <dgm:t>
        <a:bodyPr/>
        <a:lstStyle/>
        <a:p>
          <a:endParaRPr lang="es-ES"/>
        </a:p>
      </dgm:t>
    </dgm:pt>
    <dgm:pt modelId="{29E19BB1-14C8-4483-914C-ABB071A4E3A0}" type="sibTrans" cxnId="{B60EE14C-0FA7-4B12-893F-F146BFA24523}">
      <dgm:prSet/>
      <dgm:spPr/>
      <dgm:t>
        <a:bodyPr/>
        <a:lstStyle/>
        <a:p>
          <a:endParaRPr lang="es-ES"/>
        </a:p>
      </dgm:t>
    </dgm:pt>
    <dgm:pt modelId="{A6A77DBC-2A37-467D-AD51-41D48CB9A1E0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smtClean="0"/>
            <a:t>Reúne tus ideas sobre el tema.</a:t>
          </a:r>
          <a:endParaRPr lang="es-ES" sz="1400" dirty="0"/>
        </a:p>
      </dgm:t>
    </dgm:pt>
    <dgm:pt modelId="{B413E2C9-A45F-408F-ACC9-4720E951CB00}" type="parTrans" cxnId="{5F16D435-1F4D-4B37-8846-3AF0AF9CA5E1}">
      <dgm:prSet/>
      <dgm:spPr/>
      <dgm:t>
        <a:bodyPr/>
        <a:lstStyle/>
        <a:p>
          <a:endParaRPr lang="es-ES"/>
        </a:p>
      </dgm:t>
    </dgm:pt>
    <dgm:pt modelId="{A7B96582-1A0D-4D76-B5F0-58D6EAB55131}" type="sibTrans" cxnId="{5F16D435-1F4D-4B37-8846-3AF0AF9CA5E1}">
      <dgm:prSet/>
      <dgm:spPr/>
      <dgm:t>
        <a:bodyPr/>
        <a:lstStyle/>
        <a:p>
          <a:endParaRPr lang="es-ES"/>
        </a:p>
      </dgm:t>
    </dgm:pt>
    <dgm:pt modelId="{43F25975-20AB-4C99-A6B6-AAE5947153F4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smtClean="0"/>
            <a:t>Haz siempre las actividades previas.</a:t>
          </a:r>
          <a:endParaRPr lang="es-ES" sz="1400" dirty="0"/>
        </a:p>
      </dgm:t>
    </dgm:pt>
    <dgm:pt modelId="{14E93EA9-DCEE-4CF3-B2E0-F70C5DACA6D5}" type="parTrans" cxnId="{4E6ABB48-6E9E-4A03-AA31-5E22A589ABB4}">
      <dgm:prSet/>
      <dgm:spPr/>
      <dgm:t>
        <a:bodyPr/>
        <a:lstStyle/>
        <a:p>
          <a:endParaRPr lang="es-ES"/>
        </a:p>
      </dgm:t>
    </dgm:pt>
    <dgm:pt modelId="{9D702D4F-7D48-4B7F-B1B3-287710730459}" type="sibTrans" cxnId="{4E6ABB48-6E9E-4A03-AA31-5E22A589ABB4}">
      <dgm:prSet/>
      <dgm:spPr/>
      <dgm:t>
        <a:bodyPr/>
        <a:lstStyle/>
        <a:p>
          <a:endParaRPr lang="es-ES"/>
        </a:p>
      </dgm:t>
    </dgm:pt>
    <dgm:pt modelId="{84B46DA2-06EB-463F-8DF9-C857ECF94EF9}">
      <dgm:prSet custT="1"/>
      <dgm:spPr>
        <a:ln>
          <a:solidFill>
            <a:schemeClr val="accent4"/>
          </a:solidFill>
        </a:ln>
      </dgm:spPr>
      <dgm:t>
        <a:bodyPr/>
        <a:lstStyle/>
        <a:p>
          <a:pPr rtl="0"/>
          <a:r>
            <a:rPr lang="es-ES" sz="1400" dirty="0" smtClean="0"/>
            <a:t>Lee con atención las preguntas.</a:t>
          </a:r>
          <a:endParaRPr lang="es-ES" sz="1400" dirty="0"/>
        </a:p>
      </dgm:t>
    </dgm:pt>
    <dgm:pt modelId="{3C4DCDF1-0B1A-4F6A-A170-89651C1A3E1A}" type="parTrans" cxnId="{75A4694F-9647-4DB2-9CE9-6D9E88453B08}">
      <dgm:prSet/>
      <dgm:spPr/>
      <dgm:t>
        <a:bodyPr/>
        <a:lstStyle/>
        <a:p>
          <a:endParaRPr lang="es-ES"/>
        </a:p>
      </dgm:t>
    </dgm:pt>
    <dgm:pt modelId="{41056A3D-8CC2-4A2B-A751-7BAC86BC4901}" type="sibTrans" cxnId="{75A4694F-9647-4DB2-9CE9-6D9E88453B08}">
      <dgm:prSet/>
      <dgm:spPr/>
      <dgm:t>
        <a:bodyPr/>
        <a:lstStyle/>
        <a:p>
          <a:endParaRPr lang="es-ES"/>
        </a:p>
      </dgm:t>
    </dgm:pt>
    <dgm:pt modelId="{EB4A23C0-0BB0-424C-BCD4-75A565A9A88D}">
      <dgm:prSet/>
      <dgm:spPr>
        <a:ln>
          <a:solidFill>
            <a:schemeClr val="bg1"/>
          </a:solidFill>
        </a:ln>
      </dgm:spPr>
      <dgm:t>
        <a:bodyPr/>
        <a:lstStyle/>
        <a:p>
          <a:pPr rtl="0"/>
          <a:r>
            <a:rPr lang="es-ES" dirty="0" smtClean="0"/>
            <a:t>Busca los detalles.</a:t>
          </a:r>
          <a:endParaRPr lang="es-ES" dirty="0"/>
        </a:p>
      </dgm:t>
    </dgm:pt>
    <dgm:pt modelId="{B3E6B271-D9F8-400E-A0F4-5947CD985B50}" type="parTrans" cxnId="{EF720A4E-0012-4461-8E03-ED186A7CD765}">
      <dgm:prSet/>
      <dgm:spPr/>
      <dgm:t>
        <a:bodyPr/>
        <a:lstStyle/>
        <a:p>
          <a:endParaRPr lang="es-ES"/>
        </a:p>
      </dgm:t>
    </dgm:pt>
    <dgm:pt modelId="{E202BB39-00D2-4BC1-A3C7-CC552BAB247D}" type="sibTrans" cxnId="{EF720A4E-0012-4461-8E03-ED186A7CD765}">
      <dgm:prSet/>
      <dgm:spPr/>
      <dgm:t>
        <a:bodyPr/>
        <a:lstStyle/>
        <a:p>
          <a:endParaRPr lang="es-ES"/>
        </a:p>
      </dgm:t>
    </dgm:pt>
    <dgm:pt modelId="{B596A483-67BC-4365-A740-969B79EB5AB3}">
      <dgm:prSet custT="1"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es-ES" sz="1400" dirty="0" smtClean="0"/>
            <a:t>Busca la idea general.</a:t>
          </a:r>
          <a:endParaRPr lang="es-ES" sz="1400" dirty="0"/>
        </a:p>
      </dgm:t>
    </dgm:pt>
    <dgm:pt modelId="{889E4FE4-1468-4E38-A87F-15395A9E0222}" type="parTrans" cxnId="{3DF06BB5-9CEA-4519-B113-4E199584868D}">
      <dgm:prSet/>
      <dgm:spPr/>
      <dgm:t>
        <a:bodyPr/>
        <a:lstStyle/>
        <a:p>
          <a:endParaRPr lang="es-ES"/>
        </a:p>
      </dgm:t>
    </dgm:pt>
    <dgm:pt modelId="{9EBD7BE6-D030-4D08-8DD5-7B0AA606E111}" type="sibTrans" cxnId="{3DF06BB5-9CEA-4519-B113-4E199584868D}">
      <dgm:prSet/>
      <dgm:spPr/>
      <dgm:t>
        <a:bodyPr/>
        <a:lstStyle/>
        <a:p>
          <a:endParaRPr lang="es-ES"/>
        </a:p>
      </dgm:t>
    </dgm:pt>
    <dgm:pt modelId="{4C3F0679-C70D-4382-9D16-802032DC8507}">
      <dgm:prSet custT="1"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es-ES" sz="1400" dirty="0" smtClean="0"/>
            <a:t>Marca las ideas clave.</a:t>
          </a:r>
          <a:endParaRPr lang="es-ES" sz="1400" dirty="0"/>
        </a:p>
      </dgm:t>
    </dgm:pt>
    <dgm:pt modelId="{C8B6D561-E2F4-4736-B0DD-2656B02CCBDC}" type="parTrans" cxnId="{A13A1038-581A-4020-B404-8BA8BB706189}">
      <dgm:prSet/>
      <dgm:spPr/>
      <dgm:t>
        <a:bodyPr/>
        <a:lstStyle/>
        <a:p>
          <a:endParaRPr lang="es-ES"/>
        </a:p>
      </dgm:t>
    </dgm:pt>
    <dgm:pt modelId="{1D20390D-BF6D-4BE1-9018-A64B13C66307}" type="sibTrans" cxnId="{A13A1038-581A-4020-B404-8BA8BB706189}">
      <dgm:prSet/>
      <dgm:spPr/>
      <dgm:t>
        <a:bodyPr/>
        <a:lstStyle/>
        <a:p>
          <a:endParaRPr lang="es-ES"/>
        </a:p>
      </dgm:t>
    </dgm:pt>
    <dgm:pt modelId="{8E2CD155-DEB9-4D9F-9889-9F3FB87ADB21}">
      <dgm:prSet custT="1"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es-ES" sz="1400" dirty="0" smtClean="0"/>
            <a:t>No te preocupes de las palabras que no entiendas; adivina su significado por el contexto; consúltalas más tarde.</a:t>
          </a:r>
          <a:endParaRPr lang="es-ES" sz="1400" dirty="0"/>
        </a:p>
      </dgm:t>
    </dgm:pt>
    <dgm:pt modelId="{D84FA842-A6F7-44B6-803D-788F91450C9E}" type="parTrans" cxnId="{F2461064-0CA2-4BD7-868F-DE5560E6912F}">
      <dgm:prSet/>
      <dgm:spPr/>
      <dgm:t>
        <a:bodyPr/>
        <a:lstStyle/>
        <a:p>
          <a:endParaRPr lang="es-ES"/>
        </a:p>
      </dgm:t>
    </dgm:pt>
    <dgm:pt modelId="{57A9DFEE-779B-44CD-B2E5-F9D1256CEA0C}" type="sibTrans" cxnId="{F2461064-0CA2-4BD7-868F-DE5560E6912F}">
      <dgm:prSet/>
      <dgm:spPr/>
      <dgm:t>
        <a:bodyPr/>
        <a:lstStyle/>
        <a:p>
          <a:endParaRPr lang="es-ES"/>
        </a:p>
      </dgm:t>
    </dgm:pt>
    <dgm:pt modelId="{84404A11-7E65-4E79-AEF3-108F1AA2B4E7}" type="pres">
      <dgm:prSet presAssocID="{6C054EBA-ED26-4596-938B-306097F1AA9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487CA39B-5017-4E42-8F1A-2A62650F24CA}" type="pres">
      <dgm:prSet presAssocID="{6C054EBA-ED26-4596-938B-306097F1AA99}" presName="pyramid" presStyleLbl="node1" presStyleIdx="0" presStyleCnt="1" custScaleX="137547" custLinFactNeighborX="142" custLinFactNeighborY="-43"/>
      <dgm:spPr/>
    </dgm:pt>
    <dgm:pt modelId="{26B11B8D-7EB7-4529-B313-E365CE4175C2}" type="pres">
      <dgm:prSet presAssocID="{6C054EBA-ED26-4596-938B-306097F1AA99}" presName="theList" presStyleCnt="0"/>
      <dgm:spPr/>
    </dgm:pt>
    <dgm:pt modelId="{05F20064-178C-44E8-91E9-5EB90B0268A1}" type="pres">
      <dgm:prSet presAssocID="{3AE72C81-D5F9-410D-BC26-A4B11015C31E}" presName="aNode" presStyleLbl="fgAcc1" presStyleIdx="0" presStyleCnt="9" custLinFactY="935030" custLinFactNeighborX="-44213" custLinFactNeighborY="10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D5C7CA-F8C5-4EB4-AFBA-DBAE0372EDE3}" type="pres">
      <dgm:prSet presAssocID="{3AE72C81-D5F9-410D-BC26-A4B11015C31E}" presName="aSpace" presStyleCnt="0"/>
      <dgm:spPr/>
    </dgm:pt>
    <dgm:pt modelId="{ED760516-044B-41CF-BFF4-93F6AA2A8275}" type="pres">
      <dgm:prSet presAssocID="{BB3C46D4-AAE6-4B51-B47F-C973F49FF359}" presName="aNode" presStyleLbl="fgAcc1" presStyleIdx="1" presStyleCnt="9" custScaleX="139477" custScaleY="103995" custLinFactY="706293" custLinFactNeighborX="-46027" custLinFactNeighborY="8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0674A7-A33B-4DD9-B4BA-161FE67C0C5D}" type="pres">
      <dgm:prSet presAssocID="{BB3C46D4-AAE6-4B51-B47F-C973F49FF359}" presName="aSpace" presStyleCnt="0"/>
      <dgm:spPr/>
    </dgm:pt>
    <dgm:pt modelId="{77CA4591-43F6-4690-B121-5C889EA02D8D}" type="pres">
      <dgm:prSet presAssocID="{A6A77DBC-2A37-467D-AD51-41D48CB9A1E0}" presName="aNode" presStyleLbl="fgAcc1" presStyleIdx="2" presStyleCnt="9" custScaleX="115094" custScaleY="89938" custLinFactY="500000" custLinFactNeighborX="-43850" custLinFactNeighborY="5499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1E1D03-7F64-492A-8F6A-E8CA996B4D72}" type="pres">
      <dgm:prSet presAssocID="{A6A77DBC-2A37-467D-AD51-41D48CB9A1E0}" presName="aSpace" presStyleCnt="0"/>
      <dgm:spPr/>
    </dgm:pt>
    <dgm:pt modelId="{27D1060B-58FF-4EFA-BC93-AB05C5800B3B}" type="pres">
      <dgm:prSet presAssocID="{43F25975-20AB-4C99-A6B6-AAE5947153F4}" presName="aNode" presStyleLbl="fgAcc1" presStyleIdx="3" presStyleCnt="9" custScaleX="114713" custLinFactY="287563" custLinFactNeighborX="-46435" custLinFactNeighborY="3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A4659C-6331-45E0-8D70-CD28D9023871}" type="pres">
      <dgm:prSet presAssocID="{43F25975-20AB-4C99-A6B6-AAE5947153F4}" presName="aSpace" presStyleCnt="0"/>
      <dgm:spPr/>
    </dgm:pt>
    <dgm:pt modelId="{008763E3-6C93-4D10-95C8-E0A6D2014578}" type="pres">
      <dgm:prSet presAssocID="{84B46DA2-06EB-463F-8DF9-C857ECF94EF9}" presName="aNode" presStyleLbl="fgAcc1" presStyleIdx="4" presStyleCnt="9" custScaleX="104808" custScaleY="102744" custLinFactY="58826" custLinFactNeighborX="-46598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890CA1-9925-46D5-829F-6045189BF731}" type="pres">
      <dgm:prSet presAssocID="{84B46DA2-06EB-463F-8DF9-C857ECF94EF9}" presName="aSpace" presStyleCnt="0"/>
      <dgm:spPr/>
    </dgm:pt>
    <dgm:pt modelId="{2497F810-9905-4388-8F61-E44688962B4B}" type="pres">
      <dgm:prSet presAssocID="{EB4A23C0-0BB0-424C-BCD4-75A565A9A88D}" presName="aNode" presStyleLbl="fgAcc1" presStyleIdx="5" presStyleCnt="9" custScaleX="53883" custLinFactY="-288892" custLinFactNeighborX="-48113" custLinFactNeighborY="-3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2097B8-5AD0-4BEF-90B4-F05168016423}" type="pres">
      <dgm:prSet presAssocID="{EB4A23C0-0BB0-424C-BCD4-75A565A9A88D}" presName="aSpace" presStyleCnt="0"/>
      <dgm:spPr/>
    </dgm:pt>
    <dgm:pt modelId="{FBECC935-8E97-434B-9EC7-AB4882C9B4F5}" type="pres">
      <dgm:prSet presAssocID="{B596A483-67BC-4365-A740-969B79EB5AB3}" presName="aNode" presStyleLbl="fgAcc1" presStyleIdx="6" presStyleCnt="9" custScaleX="71262" custScaleY="75726" custLinFactY="-223433" custLinFactNeighborX="-52322" custLinFactNeighborY="-3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948587-B812-472D-9FF5-93955719EAD3}" type="pres">
      <dgm:prSet presAssocID="{B596A483-67BC-4365-A740-969B79EB5AB3}" presName="aSpace" presStyleCnt="0"/>
      <dgm:spPr/>
    </dgm:pt>
    <dgm:pt modelId="{3B20648E-79FD-4733-818B-E2E3FE7B838C}" type="pres">
      <dgm:prSet presAssocID="{4C3F0679-C70D-4382-9D16-802032DC8507}" presName="aNode" presStyleLbl="fgAcc1" presStyleIdx="7" presStyleCnt="9" custScaleX="56893" custLinFactY="-591043" custLinFactNeighborX="-50508" custLinFactNeighborY="-6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C18F09-A9A5-4C4A-B5F9-1C8B527DDB8A}" type="pres">
      <dgm:prSet presAssocID="{4C3F0679-C70D-4382-9D16-802032DC8507}" presName="aSpace" presStyleCnt="0"/>
      <dgm:spPr/>
    </dgm:pt>
    <dgm:pt modelId="{475C6915-2397-4F2E-9900-30449C4A408E}" type="pres">
      <dgm:prSet presAssocID="{8E2CD155-DEB9-4D9F-9889-9F3FB87ADB21}" presName="aNode" presStyleLbl="fgAcc1" presStyleIdx="8" presStyleCnt="9" custScaleX="193396" custScaleY="151634" custLinFactY="-945993" custLinFactNeighborX="-48730" custLinFactNeighborY="-10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77B249-62A5-468B-940E-649435BDF39C}" type="pres">
      <dgm:prSet presAssocID="{8E2CD155-DEB9-4D9F-9889-9F3FB87ADB21}" presName="aSpace" presStyleCnt="0"/>
      <dgm:spPr/>
    </dgm:pt>
  </dgm:ptLst>
  <dgm:cxnLst>
    <dgm:cxn modelId="{03E6AE12-9C64-46B8-9D8A-1A58FD6D2EBF}" srcId="{6C054EBA-ED26-4596-938B-306097F1AA99}" destId="{3AE72C81-D5F9-410D-BC26-A4B11015C31E}" srcOrd="0" destOrd="0" parTransId="{36716817-1E19-4F9D-B3DF-2819AA081E4F}" sibTransId="{020098FA-2CCF-4A1F-B1E8-DC9F546C00D3}"/>
    <dgm:cxn modelId="{E0CD96A5-6A9F-4A1C-8276-5DB0853C67FF}" type="presOf" srcId="{84B46DA2-06EB-463F-8DF9-C857ECF94EF9}" destId="{008763E3-6C93-4D10-95C8-E0A6D2014578}" srcOrd="0" destOrd="0" presId="urn:microsoft.com/office/officeart/2005/8/layout/pyramid2"/>
    <dgm:cxn modelId="{D396C4A5-A3D5-42B7-97D4-A732A1D6D308}" type="presOf" srcId="{BB3C46D4-AAE6-4B51-B47F-C973F49FF359}" destId="{ED760516-044B-41CF-BFF4-93F6AA2A8275}" srcOrd="0" destOrd="0" presId="urn:microsoft.com/office/officeart/2005/8/layout/pyramid2"/>
    <dgm:cxn modelId="{C8A4E813-41B4-4BA1-9AF8-F73A644BBFEA}" type="presOf" srcId="{3AE72C81-D5F9-410D-BC26-A4B11015C31E}" destId="{05F20064-178C-44E8-91E9-5EB90B0268A1}" srcOrd="0" destOrd="0" presId="urn:microsoft.com/office/officeart/2005/8/layout/pyramid2"/>
    <dgm:cxn modelId="{75A4694F-9647-4DB2-9CE9-6D9E88453B08}" srcId="{6C054EBA-ED26-4596-938B-306097F1AA99}" destId="{84B46DA2-06EB-463F-8DF9-C857ECF94EF9}" srcOrd="4" destOrd="0" parTransId="{3C4DCDF1-0B1A-4F6A-A170-89651C1A3E1A}" sibTransId="{41056A3D-8CC2-4A2B-A751-7BAC86BC4901}"/>
    <dgm:cxn modelId="{2B5BF99B-DFE6-4135-AE1B-67F30285927C}" type="presOf" srcId="{4C3F0679-C70D-4382-9D16-802032DC8507}" destId="{3B20648E-79FD-4733-818B-E2E3FE7B838C}" srcOrd="0" destOrd="0" presId="urn:microsoft.com/office/officeart/2005/8/layout/pyramid2"/>
    <dgm:cxn modelId="{A04F8079-8F41-4D44-B4B3-8483CACC4463}" type="presOf" srcId="{43F25975-20AB-4C99-A6B6-AAE5947153F4}" destId="{27D1060B-58FF-4EFA-BC93-AB05C5800B3B}" srcOrd="0" destOrd="0" presId="urn:microsoft.com/office/officeart/2005/8/layout/pyramid2"/>
    <dgm:cxn modelId="{4E6ABB48-6E9E-4A03-AA31-5E22A589ABB4}" srcId="{6C054EBA-ED26-4596-938B-306097F1AA99}" destId="{43F25975-20AB-4C99-A6B6-AAE5947153F4}" srcOrd="3" destOrd="0" parTransId="{14E93EA9-DCEE-4CF3-B2E0-F70C5DACA6D5}" sibTransId="{9D702D4F-7D48-4B7F-B1B3-287710730459}"/>
    <dgm:cxn modelId="{F2461064-0CA2-4BD7-868F-DE5560E6912F}" srcId="{6C054EBA-ED26-4596-938B-306097F1AA99}" destId="{8E2CD155-DEB9-4D9F-9889-9F3FB87ADB21}" srcOrd="8" destOrd="0" parTransId="{D84FA842-A6F7-44B6-803D-788F91450C9E}" sibTransId="{57A9DFEE-779B-44CD-B2E5-F9D1256CEA0C}"/>
    <dgm:cxn modelId="{A13A1038-581A-4020-B404-8BA8BB706189}" srcId="{6C054EBA-ED26-4596-938B-306097F1AA99}" destId="{4C3F0679-C70D-4382-9D16-802032DC8507}" srcOrd="7" destOrd="0" parTransId="{C8B6D561-E2F4-4736-B0DD-2656B02CCBDC}" sibTransId="{1D20390D-BF6D-4BE1-9018-A64B13C66307}"/>
    <dgm:cxn modelId="{99B5E7D0-3D7E-4E89-A51A-B73F5B8EDC33}" type="presOf" srcId="{A6A77DBC-2A37-467D-AD51-41D48CB9A1E0}" destId="{77CA4591-43F6-4690-B121-5C889EA02D8D}" srcOrd="0" destOrd="0" presId="urn:microsoft.com/office/officeart/2005/8/layout/pyramid2"/>
    <dgm:cxn modelId="{EF720A4E-0012-4461-8E03-ED186A7CD765}" srcId="{6C054EBA-ED26-4596-938B-306097F1AA99}" destId="{EB4A23C0-0BB0-424C-BCD4-75A565A9A88D}" srcOrd="5" destOrd="0" parTransId="{B3E6B271-D9F8-400E-A0F4-5947CD985B50}" sibTransId="{E202BB39-00D2-4BC1-A3C7-CC552BAB247D}"/>
    <dgm:cxn modelId="{3DF06BB5-9CEA-4519-B113-4E199584868D}" srcId="{6C054EBA-ED26-4596-938B-306097F1AA99}" destId="{B596A483-67BC-4365-A740-969B79EB5AB3}" srcOrd="6" destOrd="0" parTransId="{889E4FE4-1468-4E38-A87F-15395A9E0222}" sibTransId="{9EBD7BE6-D030-4D08-8DD5-7B0AA606E111}"/>
    <dgm:cxn modelId="{5F16D435-1F4D-4B37-8846-3AF0AF9CA5E1}" srcId="{6C054EBA-ED26-4596-938B-306097F1AA99}" destId="{A6A77DBC-2A37-467D-AD51-41D48CB9A1E0}" srcOrd="2" destOrd="0" parTransId="{B413E2C9-A45F-408F-ACC9-4720E951CB00}" sibTransId="{A7B96582-1A0D-4D76-B5F0-58D6EAB55131}"/>
    <dgm:cxn modelId="{65B89627-305A-4627-A7B1-21B200E90B96}" type="presOf" srcId="{B596A483-67BC-4365-A740-969B79EB5AB3}" destId="{FBECC935-8E97-434B-9EC7-AB4882C9B4F5}" srcOrd="0" destOrd="0" presId="urn:microsoft.com/office/officeart/2005/8/layout/pyramid2"/>
    <dgm:cxn modelId="{E6DF3CDF-1368-4DFF-BCED-5D2C7C1D7CED}" type="presOf" srcId="{8E2CD155-DEB9-4D9F-9889-9F3FB87ADB21}" destId="{475C6915-2397-4F2E-9900-30449C4A408E}" srcOrd="0" destOrd="0" presId="urn:microsoft.com/office/officeart/2005/8/layout/pyramid2"/>
    <dgm:cxn modelId="{6CC16B25-2FB8-4CE0-ACFF-C8A1E4439D9C}" type="presOf" srcId="{EB4A23C0-0BB0-424C-BCD4-75A565A9A88D}" destId="{2497F810-9905-4388-8F61-E44688962B4B}" srcOrd="0" destOrd="0" presId="urn:microsoft.com/office/officeart/2005/8/layout/pyramid2"/>
    <dgm:cxn modelId="{B60EE14C-0FA7-4B12-893F-F146BFA24523}" srcId="{6C054EBA-ED26-4596-938B-306097F1AA99}" destId="{BB3C46D4-AAE6-4B51-B47F-C973F49FF359}" srcOrd="1" destOrd="0" parTransId="{8187CF0A-E069-43C3-9166-DB6AAB055DA8}" sibTransId="{29E19BB1-14C8-4483-914C-ABB071A4E3A0}"/>
    <dgm:cxn modelId="{5D5742B4-E746-44A4-9717-2779C0E4DE47}" type="presOf" srcId="{6C054EBA-ED26-4596-938B-306097F1AA99}" destId="{84404A11-7E65-4E79-AEF3-108F1AA2B4E7}" srcOrd="0" destOrd="0" presId="urn:microsoft.com/office/officeart/2005/8/layout/pyramid2"/>
    <dgm:cxn modelId="{F1C807B0-3F58-4347-8ED3-66338ACCDC00}" type="presParOf" srcId="{84404A11-7E65-4E79-AEF3-108F1AA2B4E7}" destId="{487CA39B-5017-4E42-8F1A-2A62650F24CA}" srcOrd="0" destOrd="0" presId="urn:microsoft.com/office/officeart/2005/8/layout/pyramid2"/>
    <dgm:cxn modelId="{F508F749-5FEC-4CD4-82D8-34F2DBF93ADC}" type="presParOf" srcId="{84404A11-7E65-4E79-AEF3-108F1AA2B4E7}" destId="{26B11B8D-7EB7-4529-B313-E365CE4175C2}" srcOrd="1" destOrd="0" presId="urn:microsoft.com/office/officeart/2005/8/layout/pyramid2"/>
    <dgm:cxn modelId="{F760956D-097D-4414-9790-0610E7DC12BD}" type="presParOf" srcId="{26B11B8D-7EB7-4529-B313-E365CE4175C2}" destId="{05F20064-178C-44E8-91E9-5EB90B0268A1}" srcOrd="0" destOrd="0" presId="urn:microsoft.com/office/officeart/2005/8/layout/pyramid2"/>
    <dgm:cxn modelId="{F5D536D2-B3A2-47A6-AF52-783725011C92}" type="presParOf" srcId="{26B11B8D-7EB7-4529-B313-E365CE4175C2}" destId="{53D5C7CA-F8C5-4EB4-AFBA-DBAE0372EDE3}" srcOrd="1" destOrd="0" presId="urn:microsoft.com/office/officeart/2005/8/layout/pyramid2"/>
    <dgm:cxn modelId="{C9DCA6BB-C81F-4B82-B863-8A7A44F9832B}" type="presParOf" srcId="{26B11B8D-7EB7-4529-B313-E365CE4175C2}" destId="{ED760516-044B-41CF-BFF4-93F6AA2A8275}" srcOrd="2" destOrd="0" presId="urn:microsoft.com/office/officeart/2005/8/layout/pyramid2"/>
    <dgm:cxn modelId="{B18FB7D2-56E7-45C1-9239-6C03B1C79DDD}" type="presParOf" srcId="{26B11B8D-7EB7-4529-B313-E365CE4175C2}" destId="{010674A7-A33B-4DD9-B4BA-161FE67C0C5D}" srcOrd="3" destOrd="0" presId="urn:microsoft.com/office/officeart/2005/8/layout/pyramid2"/>
    <dgm:cxn modelId="{2E9B16A1-126D-4290-918E-70E5706623B0}" type="presParOf" srcId="{26B11B8D-7EB7-4529-B313-E365CE4175C2}" destId="{77CA4591-43F6-4690-B121-5C889EA02D8D}" srcOrd="4" destOrd="0" presId="urn:microsoft.com/office/officeart/2005/8/layout/pyramid2"/>
    <dgm:cxn modelId="{A504A560-3527-4CFD-8C66-73409E89DE5F}" type="presParOf" srcId="{26B11B8D-7EB7-4529-B313-E365CE4175C2}" destId="{B31E1D03-7F64-492A-8F6A-E8CA996B4D72}" srcOrd="5" destOrd="0" presId="urn:microsoft.com/office/officeart/2005/8/layout/pyramid2"/>
    <dgm:cxn modelId="{86AA3D58-11B8-41D8-A62F-A3E9ECD67CCD}" type="presParOf" srcId="{26B11B8D-7EB7-4529-B313-E365CE4175C2}" destId="{27D1060B-58FF-4EFA-BC93-AB05C5800B3B}" srcOrd="6" destOrd="0" presId="urn:microsoft.com/office/officeart/2005/8/layout/pyramid2"/>
    <dgm:cxn modelId="{12FB5D6F-CC74-4720-8ADE-2ED38BF39C57}" type="presParOf" srcId="{26B11B8D-7EB7-4529-B313-E365CE4175C2}" destId="{F1A4659C-6331-45E0-8D70-CD28D9023871}" srcOrd="7" destOrd="0" presId="urn:microsoft.com/office/officeart/2005/8/layout/pyramid2"/>
    <dgm:cxn modelId="{26860962-5132-4507-91DD-C6B3D59A51BA}" type="presParOf" srcId="{26B11B8D-7EB7-4529-B313-E365CE4175C2}" destId="{008763E3-6C93-4D10-95C8-E0A6D2014578}" srcOrd="8" destOrd="0" presId="urn:microsoft.com/office/officeart/2005/8/layout/pyramid2"/>
    <dgm:cxn modelId="{A7F118E7-E8AA-486F-99D0-D26A20603F44}" type="presParOf" srcId="{26B11B8D-7EB7-4529-B313-E365CE4175C2}" destId="{BA890CA1-9925-46D5-829F-6045189BF731}" srcOrd="9" destOrd="0" presId="urn:microsoft.com/office/officeart/2005/8/layout/pyramid2"/>
    <dgm:cxn modelId="{D6B5BECD-C5C4-46DD-94A7-0F17280F3303}" type="presParOf" srcId="{26B11B8D-7EB7-4529-B313-E365CE4175C2}" destId="{2497F810-9905-4388-8F61-E44688962B4B}" srcOrd="10" destOrd="0" presId="urn:microsoft.com/office/officeart/2005/8/layout/pyramid2"/>
    <dgm:cxn modelId="{52D55469-C19D-4F87-B4AE-962687A66519}" type="presParOf" srcId="{26B11B8D-7EB7-4529-B313-E365CE4175C2}" destId="{D82097B8-5AD0-4BEF-90B4-F05168016423}" srcOrd="11" destOrd="0" presId="urn:microsoft.com/office/officeart/2005/8/layout/pyramid2"/>
    <dgm:cxn modelId="{DE442B83-38CD-4118-9537-E8AEAC79D58F}" type="presParOf" srcId="{26B11B8D-7EB7-4529-B313-E365CE4175C2}" destId="{FBECC935-8E97-434B-9EC7-AB4882C9B4F5}" srcOrd="12" destOrd="0" presId="urn:microsoft.com/office/officeart/2005/8/layout/pyramid2"/>
    <dgm:cxn modelId="{7656E766-134F-4688-9B96-C3ABF554578E}" type="presParOf" srcId="{26B11B8D-7EB7-4529-B313-E365CE4175C2}" destId="{81948587-B812-472D-9FF5-93955719EAD3}" srcOrd="13" destOrd="0" presId="urn:microsoft.com/office/officeart/2005/8/layout/pyramid2"/>
    <dgm:cxn modelId="{D9753069-6A09-44F8-A962-97359412E2E8}" type="presParOf" srcId="{26B11B8D-7EB7-4529-B313-E365CE4175C2}" destId="{3B20648E-79FD-4733-818B-E2E3FE7B838C}" srcOrd="14" destOrd="0" presId="urn:microsoft.com/office/officeart/2005/8/layout/pyramid2"/>
    <dgm:cxn modelId="{34245517-729B-4AB5-8DA3-A2319EDDB529}" type="presParOf" srcId="{26B11B8D-7EB7-4529-B313-E365CE4175C2}" destId="{04C18F09-A9A5-4C4A-B5F9-1C8B527DDB8A}" srcOrd="15" destOrd="0" presId="urn:microsoft.com/office/officeart/2005/8/layout/pyramid2"/>
    <dgm:cxn modelId="{B384E308-6B7E-4DAA-8848-2B64921498C3}" type="presParOf" srcId="{26B11B8D-7EB7-4529-B313-E365CE4175C2}" destId="{475C6915-2397-4F2E-9900-30449C4A408E}" srcOrd="16" destOrd="0" presId="urn:microsoft.com/office/officeart/2005/8/layout/pyramid2"/>
    <dgm:cxn modelId="{4FB9520B-8503-4FC6-A6E6-A4FE91DB8304}" type="presParOf" srcId="{26B11B8D-7EB7-4529-B313-E365CE4175C2}" destId="{C077B249-62A5-468B-940E-649435BDF39C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18D480-AC05-4775-875B-13CE0A63595E}">
      <dsp:nvSpPr>
        <dsp:cNvPr id="0" name=""/>
        <dsp:cNvSpPr/>
      </dsp:nvSpPr>
      <dsp:spPr>
        <a:xfrm>
          <a:off x="0" y="440121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EF82FA-9362-44AD-B33D-162D22561DCD}">
      <dsp:nvSpPr>
        <dsp:cNvPr id="0" name=""/>
        <dsp:cNvSpPr/>
      </dsp:nvSpPr>
      <dsp:spPr>
        <a:xfrm>
          <a:off x="411480" y="159681"/>
          <a:ext cx="5472684" cy="560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FFFFFF"/>
              </a:solidFill>
            </a:rPr>
            <a:t>¿Cuánto tiempo puedo dedicar a mejorar el idioma?</a:t>
          </a:r>
          <a:endParaRPr lang="en-GB" sz="1800" kern="1200" dirty="0">
            <a:solidFill>
              <a:srgbClr val="FFFFFF"/>
            </a:solidFill>
          </a:endParaRPr>
        </a:p>
      </dsp:txBody>
      <dsp:txXfrm>
        <a:off x="411480" y="159681"/>
        <a:ext cx="5472684" cy="560880"/>
      </dsp:txXfrm>
    </dsp:sp>
    <dsp:sp modelId="{4799C727-51D6-4598-9BA1-365A4A86EEBE}">
      <dsp:nvSpPr>
        <dsp:cNvPr id="0" name=""/>
        <dsp:cNvSpPr/>
      </dsp:nvSpPr>
      <dsp:spPr>
        <a:xfrm>
          <a:off x="0" y="1301961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41160B-908A-4A81-A50B-CB200AC990B3}">
      <dsp:nvSpPr>
        <dsp:cNvPr id="0" name=""/>
        <dsp:cNvSpPr/>
      </dsp:nvSpPr>
      <dsp:spPr>
        <a:xfrm>
          <a:off x="411480" y="1021521"/>
          <a:ext cx="4176522" cy="56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FFFFFF"/>
              </a:solidFill>
            </a:rPr>
            <a:t>¿Por qué quiero aprender el idioma?</a:t>
          </a:r>
          <a:endParaRPr lang="en-GB" sz="1800" kern="1200" dirty="0">
            <a:solidFill>
              <a:srgbClr val="FFFFFF"/>
            </a:solidFill>
          </a:endParaRPr>
        </a:p>
      </dsp:txBody>
      <dsp:txXfrm>
        <a:off x="411480" y="1021521"/>
        <a:ext cx="4176522" cy="560880"/>
      </dsp:txXfrm>
    </dsp:sp>
    <dsp:sp modelId="{754E6D19-82E1-488D-9F5B-A7592A58797B}">
      <dsp:nvSpPr>
        <dsp:cNvPr id="0" name=""/>
        <dsp:cNvSpPr/>
      </dsp:nvSpPr>
      <dsp:spPr>
        <a:xfrm>
          <a:off x="0" y="2163801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B8EBD-13BA-439F-89EA-DC4A616836EE}">
      <dsp:nvSpPr>
        <dsp:cNvPr id="0" name=""/>
        <dsp:cNvSpPr/>
      </dsp:nvSpPr>
      <dsp:spPr>
        <a:xfrm>
          <a:off x="411480" y="1883361"/>
          <a:ext cx="3662147" cy="5608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FFFFFF"/>
              </a:solidFill>
            </a:rPr>
            <a:t>¿Cómo aprendo mejor el idioma?</a:t>
          </a:r>
          <a:endParaRPr lang="en-GB" sz="1800" kern="1200" dirty="0">
            <a:solidFill>
              <a:srgbClr val="FFFFFF"/>
            </a:solidFill>
          </a:endParaRPr>
        </a:p>
      </dsp:txBody>
      <dsp:txXfrm>
        <a:off x="411480" y="1883361"/>
        <a:ext cx="3662147" cy="560880"/>
      </dsp:txXfrm>
    </dsp:sp>
    <dsp:sp modelId="{DD043A0E-93C5-47BE-91A5-A90A35715323}">
      <dsp:nvSpPr>
        <dsp:cNvPr id="0" name=""/>
        <dsp:cNvSpPr/>
      </dsp:nvSpPr>
      <dsp:spPr>
        <a:xfrm>
          <a:off x="0" y="3025641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1282C0-B3E3-4A8C-A6C9-4F1F01127AFB}">
      <dsp:nvSpPr>
        <dsp:cNvPr id="0" name=""/>
        <dsp:cNvSpPr/>
      </dsp:nvSpPr>
      <dsp:spPr>
        <a:xfrm>
          <a:off x="411480" y="2745201"/>
          <a:ext cx="5760777" cy="5608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FFFFFF"/>
              </a:solidFill>
            </a:rPr>
            <a:t>¿A qué edad es mejor empezar a aprender el idioma?</a:t>
          </a:r>
          <a:endParaRPr lang="en-GB" sz="1800" kern="1200" dirty="0">
            <a:solidFill>
              <a:srgbClr val="FFFFFF"/>
            </a:solidFill>
          </a:endParaRPr>
        </a:p>
      </dsp:txBody>
      <dsp:txXfrm>
        <a:off x="411480" y="2745201"/>
        <a:ext cx="5760777" cy="560880"/>
      </dsp:txXfrm>
    </dsp:sp>
    <dsp:sp modelId="{5AB43D3B-3D65-44B9-823E-E13127798873}">
      <dsp:nvSpPr>
        <dsp:cNvPr id="0" name=""/>
        <dsp:cNvSpPr/>
      </dsp:nvSpPr>
      <dsp:spPr>
        <a:xfrm>
          <a:off x="0" y="3887481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909A3-404D-46E9-980A-1FF3E21B88D2}">
      <dsp:nvSpPr>
        <dsp:cNvPr id="0" name=""/>
        <dsp:cNvSpPr/>
      </dsp:nvSpPr>
      <dsp:spPr>
        <a:xfrm>
          <a:off x="411480" y="3607041"/>
          <a:ext cx="4958309" cy="5608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FFFFFF"/>
              </a:solidFill>
            </a:rPr>
            <a:t>¿Cómo me han enseñado idiomas antes?</a:t>
          </a:r>
          <a:endParaRPr lang="en-GB" sz="1800" kern="1200" dirty="0">
            <a:solidFill>
              <a:srgbClr val="FFFFFF"/>
            </a:solidFill>
          </a:endParaRPr>
        </a:p>
      </dsp:txBody>
      <dsp:txXfrm>
        <a:off x="411480" y="3607041"/>
        <a:ext cx="4958309" cy="5608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586B29-B09A-4F23-8C8F-3070D754DCDA}">
      <dsp:nvSpPr>
        <dsp:cNvPr id="0" name=""/>
        <dsp:cNvSpPr/>
      </dsp:nvSpPr>
      <dsp:spPr>
        <a:xfrm>
          <a:off x="2666308" y="1473026"/>
          <a:ext cx="2304253" cy="1679921"/>
        </a:xfrm>
        <a:prstGeom prst="ellipse">
          <a:avLst/>
        </a:prstGeom>
        <a:solidFill>
          <a:schemeClr val="bg1"/>
        </a:solidFill>
        <a:ln w="11429" cap="flat" cmpd="sng" algn="ctr">
          <a:solidFill>
            <a:schemeClr val="tx1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kern="1200" dirty="0" smtClean="0">
              <a:solidFill>
                <a:schemeClr val="tx1"/>
              </a:solidFill>
            </a:rPr>
            <a:t>Me gusta...</a:t>
          </a:r>
          <a:endParaRPr lang="es-ES" sz="4000" kern="1200" dirty="0">
            <a:solidFill>
              <a:schemeClr val="tx1"/>
            </a:solidFill>
          </a:endParaRPr>
        </a:p>
      </dsp:txBody>
      <dsp:txXfrm>
        <a:off x="2666308" y="1473026"/>
        <a:ext cx="2304253" cy="1679921"/>
      </dsp:txXfrm>
    </dsp:sp>
    <dsp:sp modelId="{17EDB8EC-84D9-4474-8CD5-5CFF27F66A40}">
      <dsp:nvSpPr>
        <dsp:cNvPr id="0" name=""/>
        <dsp:cNvSpPr/>
      </dsp:nvSpPr>
      <dsp:spPr>
        <a:xfrm rot="15995916">
          <a:off x="3662346" y="1359795"/>
          <a:ext cx="200528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200528" y="1393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5995916">
        <a:off x="3757597" y="1368713"/>
        <a:ext cx="10026" cy="10026"/>
      </dsp:txXfrm>
    </dsp:sp>
    <dsp:sp modelId="{0DD9AE75-2542-414D-B033-E82D3967730D}">
      <dsp:nvSpPr>
        <dsp:cNvPr id="0" name=""/>
        <dsp:cNvSpPr/>
      </dsp:nvSpPr>
      <dsp:spPr>
        <a:xfrm>
          <a:off x="2195488" y="0"/>
          <a:ext cx="3046658" cy="1273835"/>
        </a:xfrm>
        <a:prstGeom prst="ellipse">
          <a:avLst/>
        </a:prstGeom>
        <a:solidFill>
          <a:srgbClr val="3333CC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noProof="0" dirty="0" smtClean="0"/>
            <a:t>... </a:t>
          </a:r>
          <a:r>
            <a:rPr lang="es-ES_tradnl" sz="2100" kern="1200" noProof="0" dirty="0" smtClean="0"/>
            <a:t>interactuar</a:t>
          </a:r>
          <a:endParaRPr lang="es-ES_tradnl" sz="2100" kern="1200" noProof="0" dirty="0"/>
        </a:p>
      </dsp:txBody>
      <dsp:txXfrm>
        <a:off x="2195488" y="0"/>
        <a:ext cx="3046658" cy="1273835"/>
      </dsp:txXfrm>
    </dsp:sp>
    <dsp:sp modelId="{49BD0C10-C2FD-4E36-BABE-C78502D24B63}">
      <dsp:nvSpPr>
        <dsp:cNvPr id="0" name=""/>
        <dsp:cNvSpPr/>
      </dsp:nvSpPr>
      <dsp:spPr>
        <a:xfrm rot="5258439">
          <a:off x="3714622" y="3282864"/>
          <a:ext cx="288695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288695" y="1393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5258439">
        <a:off x="3851752" y="3289577"/>
        <a:ext cx="14434" cy="14434"/>
      </dsp:txXfrm>
    </dsp:sp>
    <dsp:sp modelId="{F4E40DE2-D069-47EF-9629-732E0134770F}">
      <dsp:nvSpPr>
        <dsp:cNvPr id="0" name=""/>
        <dsp:cNvSpPr/>
      </dsp:nvSpPr>
      <dsp:spPr>
        <a:xfrm>
          <a:off x="2312267" y="3440979"/>
          <a:ext cx="3145902" cy="985783"/>
        </a:xfrm>
        <a:prstGeom prst="ellipse">
          <a:avLst/>
        </a:prstGeom>
        <a:solidFill>
          <a:srgbClr val="FFFF0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chemeClr val="tx1"/>
              </a:solidFill>
            </a:rPr>
            <a:t>... que me dirijan.</a:t>
          </a:r>
          <a:endParaRPr lang="es-ES" sz="2100" b="1" kern="1200" dirty="0">
            <a:solidFill>
              <a:schemeClr val="tx1"/>
            </a:solidFill>
          </a:endParaRPr>
        </a:p>
      </dsp:txBody>
      <dsp:txXfrm>
        <a:off x="2312267" y="3440979"/>
        <a:ext cx="3145902" cy="985783"/>
      </dsp:txXfrm>
    </dsp:sp>
    <dsp:sp modelId="{517F5974-C40C-46D6-81F8-12B05AF24E3E}">
      <dsp:nvSpPr>
        <dsp:cNvPr id="0" name=""/>
        <dsp:cNvSpPr/>
      </dsp:nvSpPr>
      <dsp:spPr>
        <a:xfrm rot="21556719">
          <a:off x="4970377" y="2282386"/>
          <a:ext cx="344220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344220" y="1393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1556719">
        <a:off x="5133882" y="2287711"/>
        <a:ext cx="17211" cy="17211"/>
      </dsp:txXfrm>
    </dsp:sp>
    <dsp:sp modelId="{2BE36A11-9F2B-4EEE-8362-5A893E39F96E}">
      <dsp:nvSpPr>
        <dsp:cNvPr id="0" name=""/>
        <dsp:cNvSpPr/>
      </dsp:nvSpPr>
      <dsp:spPr>
        <a:xfrm>
          <a:off x="5314148" y="1640778"/>
          <a:ext cx="2614611" cy="1273835"/>
        </a:xfrm>
        <a:prstGeom prst="ellipse">
          <a:avLst/>
        </a:prstGeom>
        <a:solidFill>
          <a:srgbClr val="00B05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noProof="0" dirty="0" smtClean="0"/>
            <a:t>... </a:t>
          </a:r>
          <a:r>
            <a:rPr lang="es-ES" sz="2100" b="1" kern="1200" noProof="0" dirty="0" smtClean="0"/>
            <a:t>analizar</a:t>
          </a:r>
          <a:r>
            <a:rPr lang="en-GB" sz="2100" b="1" kern="1200" noProof="0" dirty="0" smtClean="0"/>
            <a:t>.</a:t>
          </a:r>
          <a:endParaRPr lang="en-GB" sz="2100" b="1" kern="1200" noProof="0" dirty="0"/>
        </a:p>
      </dsp:txBody>
      <dsp:txXfrm>
        <a:off x="5314148" y="1640778"/>
        <a:ext cx="2614611" cy="1273835"/>
      </dsp:txXfrm>
    </dsp:sp>
    <dsp:sp modelId="{687B61AE-18D6-423A-AB9F-FD5355C181B6}">
      <dsp:nvSpPr>
        <dsp:cNvPr id="0" name=""/>
        <dsp:cNvSpPr/>
      </dsp:nvSpPr>
      <dsp:spPr>
        <a:xfrm rot="10752831">
          <a:off x="2122969" y="2318592"/>
          <a:ext cx="543569" cy="27861"/>
        </a:xfrm>
        <a:custGeom>
          <a:avLst/>
          <a:gdLst/>
          <a:ahLst/>
          <a:cxnLst/>
          <a:rect l="0" t="0" r="0" b="0"/>
          <a:pathLst>
            <a:path>
              <a:moveTo>
                <a:pt x="0" y="13930"/>
              </a:moveTo>
              <a:lnTo>
                <a:pt x="543569" y="1393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0752831">
        <a:off x="2381164" y="2318933"/>
        <a:ext cx="27178" cy="27178"/>
      </dsp:txXfrm>
    </dsp:sp>
    <dsp:sp modelId="{DE09CCC0-96A5-4217-8114-B3548F338BD1}">
      <dsp:nvSpPr>
        <dsp:cNvPr id="0" name=""/>
        <dsp:cNvSpPr/>
      </dsp:nvSpPr>
      <dsp:spPr>
        <a:xfrm>
          <a:off x="162767" y="1712781"/>
          <a:ext cx="1960445" cy="1273835"/>
        </a:xfrm>
        <a:prstGeom prst="ellipse">
          <a:avLst/>
        </a:prstGeom>
        <a:solidFill>
          <a:srgbClr val="FF000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/>
            <a:t>... hacer.</a:t>
          </a:r>
          <a:endParaRPr lang="es-ES" sz="2100" b="1" kern="1200" dirty="0"/>
        </a:p>
      </dsp:txBody>
      <dsp:txXfrm>
        <a:off x="162767" y="1712781"/>
        <a:ext cx="1960445" cy="127383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0FE1B9-80D2-4949-BCC5-19AC63A8BB5D}">
      <dsp:nvSpPr>
        <dsp:cNvPr id="0" name=""/>
        <dsp:cNvSpPr/>
      </dsp:nvSpPr>
      <dsp:spPr>
        <a:xfrm>
          <a:off x="4" y="0"/>
          <a:ext cx="8750171" cy="485313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B0134A4-9E69-4BE1-9709-2A88FC5F4DC0}">
      <dsp:nvSpPr>
        <dsp:cNvPr id="0" name=""/>
        <dsp:cNvSpPr/>
      </dsp:nvSpPr>
      <dsp:spPr>
        <a:xfrm>
          <a:off x="0" y="1468753"/>
          <a:ext cx="1167332" cy="19412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noProof="0" dirty="0" smtClean="0">
              <a:solidFill>
                <a:srgbClr val="FFFFFF"/>
              </a:solidFill>
            </a:rPr>
            <a:t>Relájate antes de ESCUCHAR.</a:t>
          </a:r>
          <a:endParaRPr lang="es-ES_tradnl" sz="1400" kern="1200" noProof="0" dirty="0">
            <a:solidFill>
              <a:srgbClr val="FFFFFF"/>
            </a:solidFill>
          </a:endParaRPr>
        </a:p>
      </dsp:txBody>
      <dsp:txXfrm>
        <a:off x="0" y="1468753"/>
        <a:ext cx="1167332" cy="1941254"/>
      </dsp:txXfrm>
    </dsp:sp>
    <dsp:sp modelId="{A74271FB-E4FA-4654-81EA-D45174CEB8CC}">
      <dsp:nvSpPr>
        <dsp:cNvPr id="0" name=""/>
        <dsp:cNvSpPr/>
      </dsp:nvSpPr>
      <dsp:spPr>
        <a:xfrm>
          <a:off x="1459019" y="1468753"/>
          <a:ext cx="972475" cy="1941254"/>
        </a:xfrm>
        <a:prstGeom prst="roundRect">
          <a:avLst/>
        </a:prstGeom>
        <a:solidFill>
          <a:schemeClr val="accent2">
            <a:hueOff val="585190"/>
            <a:satOff val="-730"/>
            <a:lumOff val="17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noProof="0" dirty="0" smtClean="0">
              <a:solidFill>
                <a:srgbClr val="FFFFFF"/>
              </a:solidFill>
            </a:rPr>
            <a:t>Imagínate el contexto.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noProof="0" dirty="0" smtClean="0">
              <a:solidFill>
                <a:srgbClr val="FFFFFF"/>
              </a:solidFill>
            </a:rPr>
            <a:t>¿Qué sabes sobre el tema?</a:t>
          </a:r>
          <a:endParaRPr lang="es-ES" sz="1200" kern="1200" noProof="0" dirty="0">
            <a:solidFill>
              <a:srgbClr val="FFFFFF"/>
            </a:solidFill>
          </a:endParaRPr>
        </a:p>
      </dsp:txBody>
      <dsp:txXfrm>
        <a:off x="1459019" y="1468753"/>
        <a:ext cx="972475" cy="1941254"/>
      </dsp:txXfrm>
    </dsp:sp>
    <dsp:sp modelId="{CE418C00-8D8F-47BA-8F67-463F53328388}">
      <dsp:nvSpPr>
        <dsp:cNvPr id="0" name=""/>
        <dsp:cNvSpPr/>
      </dsp:nvSpPr>
      <dsp:spPr>
        <a:xfrm>
          <a:off x="2647644" y="1468753"/>
          <a:ext cx="1035804" cy="1941254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noProof="0" dirty="0" smtClean="0">
              <a:solidFill>
                <a:srgbClr val="FFFFFF"/>
              </a:solidFill>
            </a:rPr>
            <a:t>Trabaja las actividades previas (lectura, conversación, etc.)</a:t>
          </a:r>
          <a:endParaRPr lang="es-ES" sz="1400" kern="1200" noProof="0" dirty="0">
            <a:solidFill>
              <a:srgbClr val="FFFFFF"/>
            </a:solidFill>
          </a:endParaRPr>
        </a:p>
      </dsp:txBody>
      <dsp:txXfrm>
        <a:off x="2647644" y="1468753"/>
        <a:ext cx="1035804" cy="1941254"/>
      </dsp:txXfrm>
    </dsp:sp>
    <dsp:sp modelId="{0DFB2D50-5BD5-4492-9A37-D793F6189AA8}">
      <dsp:nvSpPr>
        <dsp:cNvPr id="0" name=""/>
        <dsp:cNvSpPr/>
      </dsp:nvSpPr>
      <dsp:spPr>
        <a:xfrm>
          <a:off x="3760645" y="1468753"/>
          <a:ext cx="964077" cy="1941254"/>
        </a:xfrm>
        <a:prstGeom prst="roundRect">
          <a:avLst/>
        </a:prstGeom>
        <a:solidFill>
          <a:schemeClr val="accent2">
            <a:hueOff val="1755570"/>
            <a:satOff val="-2190"/>
            <a:lumOff val="51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noProof="0" dirty="0" smtClean="0">
              <a:solidFill>
                <a:srgbClr val="FFFFFF"/>
              </a:solidFill>
            </a:rPr>
            <a:t>Asegúrate de que comprendes las instrucciones y la tarea..</a:t>
          </a:r>
          <a:endParaRPr lang="es-ES" sz="1200" kern="1200" noProof="0" dirty="0">
            <a:solidFill>
              <a:srgbClr val="FFFFFF"/>
            </a:solidFill>
          </a:endParaRPr>
        </a:p>
      </dsp:txBody>
      <dsp:txXfrm>
        <a:off x="3760645" y="1468753"/>
        <a:ext cx="964077" cy="1941254"/>
      </dsp:txXfrm>
    </dsp:sp>
    <dsp:sp modelId="{C8846A0B-74E5-48B5-949F-E50EF365A6F6}">
      <dsp:nvSpPr>
        <dsp:cNvPr id="0" name=""/>
        <dsp:cNvSpPr/>
      </dsp:nvSpPr>
      <dsp:spPr>
        <a:xfrm>
          <a:off x="4596725" y="1468753"/>
          <a:ext cx="455667" cy="1941254"/>
        </a:xfrm>
        <a:prstGeom prst="roundRect">
          <a:avLst/>
        </a:prstGeom>
        <a:noFill/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500" kern="1200" noProof="0" dirty="0"/>
        </a:p>
      </dsp:txBody>
      <dsp:txXfrm>
        <a:off x="4596725" y="1468753"/>
        <a:ext cx="455667" cy="1941254"/>
      </dsp:txXfrm>
    </dsp:sp>
    <dsp:sp modelId="{04E50A25-BD31-4287-9490-BAF6F7E9A394}">
      <dsp:nvSpPr>
        <dsp:cNvPr id="0" name=""/>
        <dsp:cNvSpPr/>
      </dsp:nvSpPr>
      <dsp:spPr>
        <a:xfrm>
          <a:off x="4840499" y="1468753"/>
          <a:ext cx="938646" cy="1941254"/>
        </a:xfrm>
        <a:prstGeom prst="roundRect">
          <a:avLst/>
        </a:prstGeom>
        <a:solidFill>
          <a:schemeClr val="accent2">
            <a:hueOff val="2925949"/>
            <a:satOff val="-3649"/>
            <a:lumOff val="85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noProof="0" dirty="0" smtClean="0">
              <a:solidFill>
                <a:srgbClr val="000000"/>
              </a:solidFill>
            </a:rPr>
            <a:t>Primero céntrate en la idea general, y luego en los detalles.</a:t>
          </a:r>
          <a:endParaRPr lang="es-ES_tradnl" sz="1400" kern="1200" noProof="0" dirty="0">
            <a:solidFill>
              <a:srgbClr val="000000"/>
            </a:solidFill>
          </a:endParaRPr>
        </a:p>
      </dsp:txBody>
      <dsp:txXfrm>
        <a:off x="4840499" y="1468753"/>
        <a:ext cx="938646" cy="1941254"/>
      </dsp:txXfrm>
    </dsp:sp>
    <dsp:sp modelId="{D60E3C2C-7A23-41CB-B636-DB4A16768821}">
      <dsp:nvSpPr>
        <dsp:cNvPr id="0" name=""/>
        <dsp:cNvSpPr/>
      </dsp:nvSpPr>
      <dsp:spPr>
        <a:xfrm>
          <a:off x="5844966" y="1468753"/>
          <a:ext cx="874015" cy="1941254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noProof="0" dirty="0" smtClean="0">
              <a:solidFill>
                <a:srgbClr val="000000"/>
              </a:solidFill>
            </a:rPr>
            <a:t>No hace falta entenderlo todo. </a:t>
          </a:r>
        </a:p>
        <a:p>
          <a:pPr lvl="0" algn="ctr" defTabSz="5334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noProof="0" dirty="0" smtClean="0">
              <a:solidFill>
                <a:srgbClr val="000000"/>
              </a:solidFill>
            </a:rPr>
            <a:t>Céntrate en la información clave.</a:t>
          </a:r>
          <a:endParaRPr lang="es-ES" sz="1200" kern="1200" noProof="0" dirty="0">
            <a:solidFill>
              <a:srgbClr val="000000"/>
            </a:solidFill>
          </a:endParaRPr>
        </a:p>
      </dsp:txBody>
      <dsp:txXfrm>
        <a:off x="5844966" y="1468753"/>
        <a:ext cx="874015" cy="1941254"/>
      </dsp:txXfrm>
    </dsp:sp>
    <dsp:sp modelId="{52DAB9F3-79CF-49C9-BEAB-24EAE87BFFBD}">
      <dsp:nvSpPr>
        <dsp:cNvPr id="0" name=""/>
        <dsp:cNvSpPr/>
      </dsp:nvSpPr>
      <dsp:spPr>
        <a:xfrm>
          <a:off x="6848024" y="1468753"/>
          <a:ext cx="831665" cy="1941254"/>
        </a:xfrm>
        <a:prstGeom prst="roundRect">
          <a:avLst/>
        </a:prstGeom>
        <a:solidFill>
          <a:schemeClr val="accent2">
            <a:hueOff val="4096329"/>
            <a:satOff val="-5109"/>
            <a:lumOff val="120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noProof="0" dirty="0" smtClean="0">
              <a:solidFill>
                <a:srgbClr val="000000"/>
              </a:solidFill>
            </a:rPr>
            <a:t>Cada vez que oigas la grabación será más fácil  entenderla.</a:t>
          </a:r>
          <a:endParaRPr lang="es-ES" sz="1200" kern="1200" noProof="0" dirty="0">
            <a:solidFill>
              <a:srgbClr val="000000"/>
            </a:solidFill>
          </a:endParaRPr>
        </a:p>
      </dsp:txBody>
      <dsp:txXfrm>
        <a:off x="6848024" y="1468753"/>
        <a:ext cx="831665" cy="1941254"/>
      </dsp:txXfrm>
    </dsp:sp>
    <dsp:sp modelId="{485F3FEE-F9E8-4610-A0E7-6AEFF17B7C86}">
      <dsp:nvSpPr>
        <dsp:cNvPr id="0" name=""/>
        <dsp:cNvSpPr/>
      </dsp:nvSpPr>
      <dsp:spPr>
        <a:xfrm>
          <a:off x="7799855" y="1468753"/>
          <a:ext cx="895135" cy="194125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es-ES" sz="1200" kern="1200" noProof="0" dirty="0" smtClean="0">
              <a:solidFill>
                <a:srgbClr val="000000"/>
              </a:solidFill>
            </a:rPr>
            <a:t>Si has hecho bien la tarea, lo has hecho bien . </a:t>
          </a:r>
        </a:p>
        <a:p>
          <a:pPr lvl="0" algn="ctr" defTabSz="533400" rtl="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es-ES" sz="1200" kern="1200" noProof="0" dirty="0" smtClean="0">
              <a:solidFill>
                <a:srgbClr val="000000"/>
              </a:solidFill>
            </a:rPr>
            <a:t>No te preocupes por lo que no has entendido.</a:t>
          </a:r>
          <a:endParaRPr lang="es-ES" sz="1200" kern="1200" noProof="0" dirty="0">
            <a:solidFill>
              <a:srgbClr val="000000"/>
            </a:solidFill>
          </a:endParaRPr>
        </a:p>
      </dsp:txBody>
      <dsp:txXfrm>
        <a:off x="7799855" y="1468753"/>
        <a:ext cx="895135" cy="194125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CDC3DB-571E-4CE6-A468-B1E75EF7D076}">
      <dsp:nvSpPr>
        <dsp:cNvPr id="0" name=""/>
        <dsp:cNvSpPr/>
      </dsp:nvSpPr>
      <dsp:spPr>
        <a:xfrm>
          <a:off x="3331071" y="1177773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2DA5371-8584-4D70-ACB1-FC5BFA2240FB}">
      <dsp:nvSpPr>
        <dsp:cNvPr id="0" name=""/>
        <dsp:cNvSpPr/>
      </dsp:nvSpPr>
      <dsp:spPr>
        <a:xfrm>
          <a:off x="3221053" y="0"/>
          <a:ext cx="1728842" cy="9251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Relájate y tómate tu tiempo.</a:t>
          </a:r>
          <a:endParaRPr lang="es-ES" sz="1500" kern="1200" dirty="0"/>
        </a:p>
      </dsp:txBody>
      <dsp:txXfrm>
        <a:off x="3221053" y="0"/>
        <a:ext cx="1728842" cy="925195"/>
      </dsp:txXfrm>
    </dsp:sp>
    <dsp:sp modelId="{A05F050E-422B-43B4-B175-EB24E31EC2ED}">
      <dsp:nvSpPr>
        <dsp:cNvPr id="0" name=""/>
        <dsp:cNvSpPr/>
      </dsp:nvSpPr>
      <dsp:spPr>
        <a:xfrm>
          <a:off x="3773654" y="1390568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2818EED-279D-4973-A8DF-265BBCB53AD1}">
      <dsp:nvSpPr>
        <dsp:cNvPr id="0" name=""/>
        <dsp:cNvSpPr/>
      </dsp:nvSpPr>
      <dsp:spPr>
        <a:xfrm>
          <a:off x="5468549" y="878935"/>
          <a:ext cx="1634542" cy="10177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No intentes hablar deprisa.</a:t>
          </a:r>
          <a:endParaRPr lang="es-ES" sz="1500" kern="1200" dirty="0"/>
        </a:p>
      </dsp:txBody>
      <dsp:txXfrm>
        <a:off x="5468549" y="878935"/>
        <a:ext cx="1634542" cy="1017714"/>
      </dsp:txXfrm>
    </dsp:sp>
    <dsp:sp modelId="{3494AF39-0840-4E0E-98CF-5AAC3919C7C3}">
      <dsp:nvSpPr>
        <dsp:cNvPr id="0" name=""/>
        <dsp:cNvSpPr/>
      </dsp:nvSpPr>
      <dsp:spPr>
        <a:xfrm>
          <a:off x="3882414" y="1869356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BAF46E4-1863-48E8-A50E-B4163D13A389}">
      <dsp:nvSpPr>
        <dsp:cNvPr id="0" name=""/>
        <dsp:cNvSpPr/>
      </dsp:nvSpPr>
      <dsp:spPr>
        <a:xfrm>
          <a:off x="5666635" y="2160238"/>
          <a:ext cx="2208490" cy="108710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Imita los sonidos, el ritmo y la entonación de los modelos.</a:t>
          </a:r>
          <a:endParaRPr lang="es-ES" sz="1500" kern="1200" dirty="0"/>
        </a:p>
      </dsp:txBody>
      <dsp:txXfrm>
        <a:off x="5666635" y="2160238"/>
        <a:ext cx="2208490" cy="1087104"/>
      </dsp:txXfrm>
    </dsp:sp>
    <dsp:sp modelId="{805A0B14-FAAA-4A9E-888A-B259A78F179D}">
      <dsp:nvSpPr>
        <dsp:cNvPr id="0" name=""/>
        <dsp:cNvSpPr/>
      </dsp:nvSpPr>
      <dsp:spPr>
        <a:xfrm>
          <a:off x="3576252" y="2253312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3842CC0-3F4E-4CB8-B0B4-1A496E18C5C8}">
      <dsp:nvSpPr>
        <dsp:cNvPr id="0" name=""/>
        <dsp:cNvSpPr/>
      </dsp:nvSpPr>
      <dsp:spPr>
        <a:xfrm>
          <a:off x="4569739" y="3631390"/>
          <a:ext cx="2457722" cy="9945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Escucha grabaciones de modelos, grábate tú imitándolas y compárate.</a:t>
          </a:r>
          <a:endParaRPr lang="es-ES" sz="1500" kern="1200" dirty="0"/>
        </a:p>
      </dsp:txBody>
      <dsp:txXfrm>
        <a:off x="4569739" y="3631390"/>
        <a:ext cx="2457722" cy="994584"/>
      </dsp:txXfrm>
    </dsp:sp>
    <dsp:sp modelId="{BE218297-3D61-468C-9280-EB759D43FE1D}">
      <dsp:nvSpPr>
        <dsp:cNvPr id="0" name=""/>
        <dsp:cNvSpPr/>
      </dsp:nvSpPr>
      <dsp:spPr>
        <a:xfrm>
          <a:off x="3085889" y="2253312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37A9458-25DD-4549-8785-21656587A608}">
      <dsp:nvSpPr>
        <dsp:cNvPr id="0" name=""/>
        <dsp:cNvSpPr/>
      </dsp:nvSpPr>
      <dsp:spPr>
        <a:xfrm>
          <a:off x="1194808" y="3631390"/>
          <a:ext cx="2355081" cy="9945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Usa palabras alternativas o explicaciones cuando no sepas la palabra justa.</a:t>
          </a:r>
          <a:endParaRPr lang="es-ES" sz="1500" kern="1200" dirty="0"/>
        </a:p>
      </dsp:txBody>
      <dsp:txXfrm>
        <a:off x="1194808" y="3631390"/>
        <a:ext cx="2355081" cy="994584"/>
      </dsp:txXfrm>
    </dsp:sp>
    <dsp:sp modelId="{228B9F46-8518-4016-BA4D-9DA701FBF85F}">
      <dsp:nvSpPr>
        <dsp:cNvPr id="0" name=""/>
        <dsp:cNvSpPr/>
      </dsp:nvSpPr>
      <dsp:spPr>
        <a:xfrm>
          <a:off x="2779727" y="1869356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7806BBC-94E4-4DEA-B21E-B774F82D4753}">
      <dsp:nvSpPr>
        <dsp:cNvPr id="0" name=""/>
        <dsp:cNvSpPr/>
      </dsp:nvSpPr>
      <dsp:spPr>
        <a:xfrm>
          <a:off x="432048" y="2383247"/>
          <a:ext cx="2091190" cy="6410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Siempre presta atención a cómo hablan los demás el idioma. </a:t>
          </a:r>
          <a:endParaRPr lang="es-ES" sz="1500" kern="1200" dirty="0"/>
        </a:p>
      </dsp:txBody>
      <dsp:txXfrm>
        <a:off x="432048" y="2383247"/>
        <a:ext cx="2091190" cy="641087"/>
      </dsp:txXfrm>
    </dsp:sp>
    <dsp:sp modelId="{96D99C7E-68A7-49BE-BFF2-99D087113C09}">
      <dsp:nvSpPr>
        <dsp:cNvPr id="0" name=""/>
        <dsp:cNvSpPr/>
      </dsp:nvSpPr>
      <dsp:spPr>
        <a:xfrm>
          <a:off x="2888487" y="1390568"/>
          <a:ext cx="1508808" cy="1508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64074C-369A-41F5-8D39-FC4E2D2C4D32}">
      <dsp:nvSpPr>
        <dsp:cNvPr id="0" name=""/>
        <dsp:cNvSpPr/>
      </dsp:nvSpPr>
      <dsp:spPr>
        <a:xfrm>
          <a:off x="1067859" y="878935"/>
          <a:ext cx="1634542" cy="10177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Repite estructuras e ideas hasta que te suenen naturales.</a:t>
          </a:r>
          <a:endParaRPr lang="es-ES" sz="1500" kern="1200" dirty="0"/>
        </a:p>
      </dsp:txBody>
      <dsp:txXfrm>
        <a:off x="1067859" y="878935"/>
        <a:ext cx="1634542" cy="101771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7CA39B-5017-4E42-8F1A-2A62650F24CA}">
      <dsp:nvSpPr>
        <dsp:cNvPr id="0" name=""/>
        <dsp:cNvSpPr/>
      </dsp:nvSpPr>
      <dsp:spPr>
        <a:xfrm>
          <a:off x="325127" y="0"/>
          <a:ext cx="6362889" cy="46259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20064-178C-44E8-91E9-5EB90B0268A1}">
      <dsp:nvSpPr>
        <dsp:cNvPr id="0" name=""/>
        <dsp:cNvSpPr/>
      </dsp:nvSpPr>
      <dsp:spPr>
        <a:xfrm>
          <a:off x="2170569" y="4246462"/>
          <a:ext cx="3006883" cy="3568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Interésate por el tema.</a:t>
          </a:r>
          <a:endParaRPr lang="es-ES" sz="1400" kern="1200" dirty="0"/>
        </a:p>
      </dsp:txBody>
      <dsp:txXfrm>
        <a:off x="2170569" y="4246462"/>
        <a:ext cx="3006883" cy="356886"/>
      </dsp:txXfrm>
    </dsp:sp>
    <dsp:sp modelId="{ED760516-044B-41CF-BFF4-93F6AA2A8275}">
      <dsp:nvSpPr>
        <dsp:cNvPr id="0" name=""/>
        <dsp:cNvSpPr/>
      </dsp:nvSpPr>
      <dsp:spPr>
        <a:xfrm>
          <a:off x="1522511" y="3742406"/>
          <a:ext cx="4193911" cy="37114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Piensa sobre el tema antes de leer el texto.</a:t>
          </a:r>
          <a:endParaRPr lang="es-ES" sz="1400" kern="1200" dirty="0"/>
        </a:p>
      </dsp:txBody>
      <dsp:txXfrm>
        <a:off x="1522511" y="3742406"/>
        <a:ext cx="4193911" cy="371144"/>
      </dsp:txXfrm>
    </dsp:sp>
    <dsp:sp modelId="{77CA4591-43F6-4690-B121-5C889EA02D8D}">
      <dsp:nvSpPr>
        <dsp:cNvPr id="0" name=""/>
        <dsp:cNvSpPr/>
      </dsp:nvSpPr>
      <dsp:spPr>
        <a:xfrm>
          <a:off x="1954555" y="3310359"/>
          <a:ext cx="3460742" cy="3209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Reúne tus ideas sobre el tema.</a:t>
          </a:r>
          <a:endParaRPr lang="es-ES" sz="1400" kern="1200" dirty="0"/>
        </a:p>
      </dsp:txBody>
      <dsp:txXfrm>
        <a:off x="1954555" y="3310359"/>
        <a:ext cx="3460742" cy="320976"/>
      </dsp:txXfrm>
    </dsp:sp>
    <dsp:sp modelId="{27D1060B-58FF-4EFA-BC93-AB05C5800B3B}">
      <dsp:nvSpPr>
        <dsp:cNvPr id="0" name=""/>
        <dsp:cNvSpPr/>
      </dsp:nvSpPr>
      <dsp:spPr>
        <a:xfrm>
          <a:off x="1882555" y="2806303"/>
          <a:ext cx="3449286" cy="3568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Haz siempre las actividades previas.</a:t>
          </a:r>
          <a:endParaRPr lang="es-ES" sz="1400" kern="1200" dirty="0"/>
        </a:p>
      </dsp:txBody>
      <dsp:txXfrm>
        <a:off x="1882555" y="2806303"/>
        <a:ext cx="3449286" cy="356886"/>
      </dsp:txXfrm>
    </dsp:sp>
    <dsp:sp modelId="{008763E3-6C93-4D10-95C8-E0A6D2014578}">
      <dsp:nvSpPr>
        <dsp:cNvPr id="0" name=""/>
        <dsp:cNvSpPr/>
      </dsp:nvSpPr>
      <dsp:spPr>
        <a:xfrm>
          <a:off x="2026570" y="2302246"/>
          <a:ext cx="3151454" cy="3666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Lee con atención las preguntas.</a:t>
          </a:r>
          <a:endParaRPr lang="es-ES" sz="1400" kern="1200" dirty="0"/>
        </a:p>
      </dsp:txBody>
      <dsp:txXfrm>
        <a:off x="2026570" y="2302246"/>
        <a:ext cx="3151454" cy="366679"/>
      </dsp:txXfrm>
    </dsp:sp>
    <dsp:sp modelId="{2497F810-9905-4388-8F61-E44688962B4B}">
      <dsp:nvSpPr>
        <dsp:cNvPr id="0" name=""/>
        <dsp:cNvSpPr/>
      </dsp:nvSpPr>
      <dsp:spPr>
        <a:xfrm>
          <a:off x="2746643" y="1294134"/>
          <a:ext cx="1620199" cy="3568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bg1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Busca los detalles.</a:t>
          </a:r>
          <a:endParaRPr lang="es-ES" sz="1400" kern="1200" dirty="0"/>
        </a:p>
      </dsp:txBody>
      <dsp:txXfrm>
        <a:off x="2746643" y="1294134"/>
        <a:ext cx="1620199" cy="356886"/>
      </dsp:txXfrm>
    </dsp:sp>
    <dsp:sp modelId="{FBECC935-8E97-434B-9EC7-AB4882C9B4F5}">
      <dsp:nvSpPr>
        <dsp:cNvPr id="0" name=""/>
        <dsp:cNvSpPr/>
      </dsp:nvSpPr>
      <dsp:spPr>
        <a:xfrm>
          <a:off x="2358800" y="1929246"/>
          <a:ext cx="2142765" cy="270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rgbClr val="C00000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Busca la idea general.</a:t>
          </a:r>
          <a:endParaRPr lang="es-ES" sz="1400" kern="1200" dirty="0"/>
        </a:p>
      </dsp:txBody>
      <dsp:txXfrm>
        <a:off x="2358800" y="1929246"/>
        <a:ext cx="2142765" cy="270256"/>
      </dsp:txXfrm>
    </dsp:sp>
    <dsp:sp modelId="{3B20648E-79FD-4733-818B-E2E3FE7B838C}">
      <dsp:nvSpPr>
        <dsp:cNvPr id="0" name=""/>
        <dsp:cNvSpPr/>
      </dsp:nvSpPr>
      <dsp:spPr>
        <a:xfrm>
          <a:off x="2629375" y="798329"/>
          <a:ext cx="1710706" cy="3568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rgbClr val="C00000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Marca las ideas clave.</a:t>
          </a:r>
          <a:endParaRPr lang="es-ES" sz="1400" kern="1200" dirty="0"/>
        </a:p>
      </dsp:txBody>
      <dsp:txXfrm>
        <a:off x="2629375" y="798329"/>
        <a:ext cx="1710706" cy="356886"/>
      </dsp:txXfrm>
    </dsp:sp>
    <dsp:sp modelId="{475C6915-2397-4F2E-9900-30449C4A408E}">
      <dsp:nvSpPr>
        <dsp:cNvPr id="0" name=""/>
        <dsp:cNvSpPr/>
      </dsp:nvSpPr>
      <dsp:spPr>
        <a:xfrm>
          <a:off x="630594" y="0"/>
          <a:ext cx="5815192" cy="5411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rgbClr val="C00000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No te preocupes de las palabras que no entiendas; adivina su significado por el contexto; consúltalas más tarde.</a:t>
          </a:r>
          <a:endParaRPr lang="es-ES" sz="1400" kern="1200" dirty="0"/>
        </a:p>
      </dsp:txBody>
      <dsp:txXfrm>
        <a:off x="630594" y="0"/>
        <a:ext cx="5815192" cy="541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8C35F-C6BE-4157-ABB4-98FD8EFAF2B6}" type="datetimeFigureOut">
              <a:rPr lang="es-ES" smtClean="0"/>
              <a:pPr/>
              <a:t>16/09/2015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C8F79-CB22-420B-A51E-EC2C5B4F301B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31FF-4525-4A08-8AB8-C052FFF721D8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B9E1-FFA8-4560-A31A-073F5C458759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ADB-F85B-4D03-A4F0-C720086AD956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88C3B-B8A2-49E2-ACD5-4A5E587B69A7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0443-4EC6-49BC-8882-FD1F5CB34F41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C1E5E-EB4A-4F02-812A-D9DF38688D73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2C801-8465-48D9-B6B8-810AEEF2F3FF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D80F9-888A-40CA-88E8-9AD73921C4D9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DCB4-0076-4D17-AD75-144117B999D3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6062-FE1D-440C-8D6D-1B7BC2B97B5B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58F46-FFAE-41F9-A350-6D6106AA0327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95AF1-406A-4925-B58E-D91AE1CBE00F}" type="datetime1">
              <a:rPr lang="es-ES" smtClean="0"/>
              <a:pPr/>
              <a:t>16/09/2015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F3355-9FEB-4386-ADC4-139524A5F2F4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forms/Q5dwKCiOw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Aprender a aprender una lengua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4928"/>
          </a:xfrm>
        </p:spPr>
        <p:txBody>
          <a:bodyPr/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1. El buen aprendiz de lenguas.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 descr="EOI 13x9_H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48680"/>
            <a:ext cx="2088232" cy="164581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ES" sz="4000" dirty="0" smtClean="0"/>
              <a:t>Cómo aprendo el idioma (2): 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Qué me gusta hacer.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8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11</a:t>
            </a:fld>
            <a:endParaRPr lang="es-ES" dirty="0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pSp>
        <p:nvGrpSpPr>
          <p:cNvPr id="10" name="Group 18"/>
          <p:cNvGrpSpPr>
            <a:grpSpLocks/>
          </p:cNvGrpSpPr>
          <p:nvPr/>
        </p:nvGrpSpPr>
        <p:grpSpPr bwMode="auto">
          <a:xfrm>
            <a:off x="323528" y="3140968"/>
            <a:ext cx="3528392" cy="1606503"/>
            <a:chOff x="5501265" y="1322767"/>
            <a:chExt cx="3528383" cy="770368"/>
          </a:xfrm>
        </p:grpSpPr>
        <p:sp>
          <p:nvSpPr>
            <p:cNvPr id="11" name="Rectangle 3"/>
            <p:cNvSpPr txBox="1">
              <a:spLocks noChangeArrowheads="1"/>
            </p:cNvSpPr>
            <p:nvPr/>
          </p:nvSpPr>
          <p:spPr bwMode="auto">
            <a:xfrm>
              <a:off x="5501265" y="1529948"/>
              <a:ext cx="3528383" cy="563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q"/>
                <a:defRPr/>
              </a:pPr>
              <a:r>
                <a:rPr lang="es-ES" sz="1400" smtClean="0">
                  <a:latin typeface="Arial" pitchFamily="34" charset="0"/>
                </a:rPr>
                <a:t> Estoy dispuesta a experimentar. </a:t>
              </a:r>
            </a:p>
            <a:p>
              <a:pPr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q"/>
                <a:defRPr/>
              </a:pPr>
              <a:r>
                <a:rPr lang="es-ES" sz="1400" smtClean="0">
                  <a:latin typeface="Arial" pitchFamily="34" charset="0"/>
                </a:rPr>
                <a:t> No temo cometer errores.</a:t>
              </a:r>
            </a:p>
            <a:p>
              <a:pPr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q"/>
                <a:defRPr/>
              </a:pPr>
              <a:r>
                <a:rPr lang="es-ES" sz="1400" smtClean="0">
                  <a:latin typeface="Arial" pitchFamily="34" charset="0"/>
                </a:rPr>
                <a:t> Soy curiosa.</a:t>
              </a:r>
            </a:p>
            <a:p>
              <a:pPr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q"/>
                <a:defRPr/>
              </a:pPr>
              <a:r>
                <a:rPr lang="es-ES" sz="1400" smtClean="0">
                  <a:latin typeface="Arial" pitchFamily="34" charset="0"/>
                </a:rPr>
                <a:t> Estoy convencida de que voy a triunfar.</a:t>
              </a:r>
              <a:endParaRPr lang="es-ES" sz="1400">
                <a:latin typeface="Arial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5501265" y="1322767"/>
              <a:ext cx="1857388" cy="162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POSITIVA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4572000" y="1556791"/>
            <a:ext cx="3744416" cy="1072133"/>
            <a:chOff x="2214547" y="142281"/>
            <a:chExt cx="3744442" cy="1072141"/>
          </a:xfrm>
        </p:grpSpPr>
        <p:sp>
          <p:nvSpPr>
            <p:cNvPr id="14" name="Rectangle 3"/>
            <p:cNvSpPr txBox="1">
              <a:spLocks noChangeArrowheads="1"/>
            </p:cNvSpPr>
            <p:nvPr/>
          </p:nvSpPr>
          <p:spPr bwMode="auto">
            <a:xfrm>
              <a:off x="2214547" y="642918"/>
              <a:ext cx="3744442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q"/>
                <a:defRPr/>
              </a:pPr>
              <a:r>
                <a:rPr lang="es-ES" sz="1400" dirty="0" smtClean="0">
                  <a:latin typeface="Arial" pitchFamily="34" charset="0"/>
                </a:rPr>
                <a:t> No espero aprender sólo viniendo a clase.</a:t>
              </a:r>
            </a:p>
            <a:p>
              <a:pPr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q"/>
                <a:defRPr/>
              </a:pPr>
              <a:r>
                <a:rPr lang="es-ES" sz="1400" dirty="0" smtClean="0">
                  <a:latin typeface="Arial" pitchFamily="34" charset="0"/>
                </a:rPr>
                <a:t> No dependo totalmente de la profesora.</a:t>
              </a:r>
              <a:endParaRPr lang="es-ES" sz="1400" kern="0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286556" y="142281"/>
              <a:ext cx="18573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INDEPENDENTE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72000" y="2996952"/>
            <a:ext cx="3384500" cy="1563603"/>
            <a:chOff x="148581" y="2132856"/>
            <a:chExt cx="3384500" cy="1184564"/>
          </a:xfrm>
        </p:grpSpPr>
        <p:sp>
          <p:nvSpPr>
            <p:cNvPr id="9" name="Rectangle 3"/>
            <p:cNvSpPr txBox="1">
              <a:spLocks noChangeArrowheads="1"/>
            </p:cNvSpPr>
            <p:nvPr/>
          </p:nvSpPr>
          <p:spPr>
            <a:xfrm>
              <a:off x="148581" y="2460170"/>
              <a:ext cx="3384500" cy="85725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85725" marR="0" lvl="0" indent="-85725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s-E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Pienso sobre cómo aprendo. </a:t>
              </a:r>
            </a:p>
            <a:p>
              <a:pPr marL="85725" marR="0" lvl="0" indent="-85725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s-E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Sé lo</a:t>
              </a:r>
              <a:r>
                <a:rPr kumimoji="0" lang="es-ES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que me funciona y lo que no</a:t>
              </a:r>
              <a:r>
                <a:rPr kumimoji="0" lang="es-E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. </a:t>
              </a:r>
            </a:p>
            <a:p>
              <a:pPr marL="85725" marR="0" lvl="0" indent="-85725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s-E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Me </a:t>
              </a:r>
              <a:r>
                <a:rPr kumimoji="0" lang="es-E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automonitorizo</a:t>
              </a:r>
              <a:r>
                <a:rPr kumimoji="0" lang="es-E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marL="85725" marR="0" lvl="0" indent="-85725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lang="es-ES" sz="1400" noProof="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1400" dirty="0" smtClean="0">
                  <a:latin typeface="Arial" pitchFamily="34" charset="0"/>
                  <a:cs typeface="Arial" pitchFamily="34" charset="0"/>
                </a:rPr>
                <a:t>Tengo una idea precisa de mi nivel.</a:t>
              </a:r>
              <a:endPara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220589" y="2132856"/>
              <a:ext cx="1500188" cy="256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REFLEXIVA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251520" y="5013176"/>
            <a:ext cx="5184577" cy="1095734"/>
            <a:chOff x="357158" y="3429001"/>
            <a:chExt cx="3230240" cy="1096101"/>
          </a:xfrm>
        </p:grpSpPr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357158" y="3786191"/>
              <a:ext cx="3230240" cy="738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85725" indent="-85725">
                <a:buFont typeface="Wingdings" pitchFamily="2" charset="2"/>
                <a:buChar char="q"/>
              </a:pPr>
              <a:r>
                <a:rPr lang="es-ES" sz="1400" dirty="0" smtClean="0">
                  <a:latin typeface="Arial" pitchFamily="34" charset="0"/>
                  <a:cs typeface="Arial" pitchFamily="34" charset="0"/>
                </a:rPr>
                <a:t> Uso mi tiempo con sensatez.</a:t>
              </a:r>
            </a:p>
            <a:p>
              <a:pPr marL="85725" indent="-85725">
                <a:buFont typeface="Wingdings" pitchFamily="2" charset="2"/>
                <a:buChar char="q"/>
              </a:pPr>
              <a:r>
                <a:rPr lang="es-ES" sz="1400" dirty="0" smtClean="0">
                  <a:latin typeface="Arial" pitchFamily="34" charset="0"/>
                  <a:cs typeface="Arial" pitchFamily="34" charset="0"/>
                </a:rPr>
                <a:t> Busco oportunidades para practicar dentro y fuera del aula.</a:t>
              </a:r>
            </a:p>
            <a:p>
              <a:pPr marL="85725" indent="-85725">
                <a:buFont typeface="Wingdings" pitchFamily="2" charset="2"/>
                <a:buChar char="q"/>
              </a:pPr>
              <a:r>
                <a:rPr lang="es-ES" sz="1400" dirty="0" smtClean="0">
                  <a:latin typeface="Arial" pitchFamily="34" charset="0"/>
                  <a:cs typeface="Arial" pitchFamily="34" charset="0"/>
                </a:rPr>
                <a:t> Aprendo rápido de mis errores.</a:t>
              </a:r>
              <a:endParaRPr lang="es-E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402022" y="3429001"/>
              <a:ext cx="1355941" cy="338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ORGANIZADA </a:t>
              </a:r>
              <a:r>
                <a:rPr lang="en-US" sz="1600" b="1" dirty="0">
                  <a:solidFill>
                    <a:srgbClr val="FF0000"/>
                  </a:solidFill>
                </a:rPr>
                <a:t>y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 ACTIVA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6"/>
          <p:cNvGrpSpPr>
            <a:grpSpLocks/>
          </p:cNvGrpSpPr>
          <p:nvPr/>
        </p:nvGrpSpPr>
        <p:grpSpPr bwMode="auto">
          <a:xfrm>
            <a:off x="251520" y="1556791"/>
            <a:ext cx="3240360" cy="1286919"/>
            <a:chOff x="5429254" y="3786190"/>
            <a:chExt cx="2571687" cy="939473"/>
          </a:xfrm>
        </p:grpSpPr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>
              <a:off x="5429254" y="4049025"/>
              <a:ext cx="2571687" cy="676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85725" indent="-85725">
                <a:buClr>
                  <a:schemeClr val="tx1"/>
                </a:buClr>
                <a:buSzPct val="70000"/>
                <a:buFont typeface="Wingdings" pitchFamily="2" charset="2"/>
                <a:buChar char="q"/>
              </a:pPr>
              <a:r>
                <a:rPr lang="es-ES" sz="1400" dirty="0" smtClean="0">
                  <a:latin typeface="Arial" pitchFamily="34" charset="0"/>
                  <a:cs typeface="Arial" pitchFamily="34" charset="0"/>
                </a:rPr>
                <a:t> Sé que requiere tiempo y esfuerzo. </a:t>
              </a:r>
            </a:p>
            <a:p>
              <a:pPr marL="85725" indent="-85725">
                <a:buClr>
                  <a:schemeClr val="tx1"/>
                </a:buClr>
                <a:buSzPct val="70000"/>
                <a:buFont typeface="Wingdings" pitchFamily="2" charset="2"/>
                <a:buChar char="q"/>
              </a:pPr>
              <a:r>
                <a:rPr lang="es-ES" sz="1400" dirty="0" smtClean="0">
                  <a:latin typeface="Arial" pitchFamily="34" charset="0"/>
                  <a:cs typeface="Arial" pitchFamily="34" charset="0"/>
                </a:rPr>
                <a:t> Acepto que el progreso es lento.</a:t>
              </a:r>
            </a:p>
            <a:p>
              <a:pPr marL="85725" indent="-85725">
                <a:buClr>
                  <a:schemeClr val="tx1"/>
                </a:buClr>
                <a:buSzPct val="70000"/>
                <a:buFont typeface="Wingdings" pitchFamily="2" charset="2"/>
                <a:buChar char="q"/>
              </a:pPr>
              <a:r>
                <a:rPr lang="es-ES" sz="1400" dirty="0" smtClean="0">
                  <a:latin typeface="Arial" pitchFamily="34" charset="0"/>
                  <a:cs typeface="Arial" pitchFamily="34" charset="0"/>
                </a:rPr>
                <a:t> Compenso mis debilidades.</a:t>
              </a:r>
            </a:p>
            <a:p>
              <a:pPr marL="85725" indent="-85725">
                <a:buClr>
                  <a:schemeClr val="tx1"/>
                </a:buClr>
                <a:buSzPct val="70000"/>
                <a:buFont typeface="Wingdings" pitchFamily="2" charset="2"/>
                <a:buChar char="q"/>
              </a:pPr>
              <a:r>
                <a:rPr lang="es-ES" sz="1400" dirty="0" smtClean="0">
                  <a:latin typeface="Arial" pitchFamily="34" charset="0"/>
                  <a:cs typeface="Arial" pitchFamily="34" charset="0"/>
                </a:rPr>
                <a:t> Pido ayuda.</a:t>
              </a:r>
              <a:endParaRPr lang="es-E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5500694" y="3786190"/>
              <a:ext cx="1428760" cy="247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REALISTA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5580112" y="4869160"/>
            <a:ext cx="2857500" cy="1281242"/>
            <a:chOff x="3000935" y="5572140"/>
            <a:chExt cx="2857520" cy="538919"/>
          </a:xfrm>
        </p:grpSpPr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>
              <a:off x="3000935" y="5753869"/>
              <a:ext cx="2857520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85725" indent="-85725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q"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Doy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la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misma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importancia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a:</a:t>
              </a:r>
            </a:p>
            <a:p>
              <a:pPr marL="542925" lvl="1" indent="-85725">
                <a:spcBef>
                  <a:spcPct val="20000"/>
                </a:spcBef>
                <a:buClr>
                  <a:schemeClr val="tx1"/>
                </a:buClr>
                <a:buSzPct val="70000"/>
                <a:buFont typeface="Arial" charset="0"/>
                <a:buChar char="•"/>
              </a:pP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hablar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fluidamente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, y</a:t>
              </a:r>
            </a:p>
            <a:p>
              <a:pPr marL="542925" lvl="1" indent="-85725">
                <a:spcBef>
                  <a:spcPct val="20000"/>
                </a:spcBef>
                <a:buClr>
                  <a:schemeClr val="tx1"/>
                </a:buClr>
                <a:buSzPct val="70000"/>
                <a:buFont typeface="Arial" charset="0"/>
                <a:buChar char="•"/>
              </a:pP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hablar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correctamente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GB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14"/>
            <p:cNvSpPr>
              <a:spLocks noChangeArrowheads="1"/>
            </p:cNvSpPr>
            <p:nvPr/>
          </p:nvSpPr>
          <p:spPr bwMode="auto">
            <a:xfrm>
              <a:off x="3000935" y="5572140"/>
              <a:ext cx="135732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EQUILIBRADA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699792" y="260648"/>
            <a:ext cx="5688632" cy="12618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sz="3600" dirty="0" smtClean="0"/>
              <a:t>Cómo aprendo el idioma (3): 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4000" dirty="0" smtClean="0"/>
              <a:t>Mis cualidades</a:t>
            </a:r>
            <a:endParaRPr lang="es-ES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bg1">
              <a:lumMod val="25000"/>
            </a:schemeClr>
          </a:solidFill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¿Empiezo muy tarde?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12</a:t>
            </a:fld>
            <a:endParaRPr lang="es-ES" dirty="0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1772816"/>
            <a:ext cx="5616624" cy="2031325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800" dirty="0" smtClean="0">
                <a:solidFill>
                  <a:schemeClr val="tx2">
                    <a:lumMod val="75000"/>
                  </a:schemeClr>
                </a:solidFill>
              </a:rPr>
              <a:t>Cuanto antes, mejor.</a:t>
            </a:r>
          </a:p>
          <a:p>
            <a:pPr algn="ctr">
              <a:lnSpc>
                <a:spcPct val="150000"/>
              </a:lnSpc>
            </a:pPr>
            <a:r>
              <a:rPr lang="es-ES" sz="2800" dirty="0" smtClean="0">
                <a:solidFill>
                  <a:schemeClr val="tx2">
                    <a:lumMod val="75000"/>
                  </a:schemeClr>
                </a:solidFill>
              </a:rPr>
              <a:t>Especialmente para la PRONUNCIACIÓN;</a:t>
            </a:r>
            <a:endParaRPr lang="es-E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880" y="3573016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smtClean="0">
                <a:solidFill>
                  <a:srgbClr val="FF6600"/>
                </a:solidFill>
              </a:rPr>
              <a:t>pero</a:t>
            </a:r>
            <a:r>
              <a:rPr lang="es-ES" sz="4400" dirty="0" smtClean="0">
                <a:solidFill>
                  <a:srgbClr val="FF6600"/>
                </a:solidFill>
              </a:rPr>
              <a:t>...</a:t>
            </a:r>
            <a:endParaRPr lang="es-ES" sz="4400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4725144"/>
            <a:ext cx="5616624" cy="138499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800" b="1" dirty="0" smtClean="0">
                <a:solidFill>
                  <a:srgbClr val="FF6600"/>
                </a:solidFill>
              </a:rPr>
              <a:t>... los adultos tienen ventaja  </a:t>
            </a:r>
            <a:r>
              <a:rPr lang="es-ES" sz="2800" b="1" dirty="0" smtClean="0">
                <a:solidFill>
                  <a:srgbClr val="FF6600"/>
                </a:solidFill>
              </a:rPr>
              <a:t>GRAMÁTICA </a:t>
            </a:r>
            <a:r>
              <a:rPr lang="es-ES" sz="2800" b="1" dirty="0" smtClean="0">
                <a:solidFill>
                  <a:srgbClr val="FF6600"/>
                </a:solidFill>
              </a:rPr>
              <a:t>y VOCABULARIO.</a:t>
            </a:r>
            <a:endParaRPr lang="es-ES" sz="28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¿Cómo prefiero aprender?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1916832"/>
            <a:ext cx="3600400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ESTRUCTURALMENTE</a:t>
            </a:r>
          </a:p>
          <a:p>
            <a:pPr algn="ctr"/>
            <a:r>
              <a:rPr lang="es-ES" sz="2400" dirty="0" smtClean="0"/>
              <a:t>Me gusta progresar en una secuencia de pasos bien ordenada y con reglas .</a:t>
            </a:r>
            <a:endParaRPr lang="es-E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716016" y="1916832"/>
            <a:ext cx="4104456" cy="1200329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PERSONALMENTE</a:t>
            </a:r>
          </a:p>
          <a:p>
            <a:pPr algn="ctr"/>
            <a:r>
              <a:rPr lang="es-ES" sz="2400" dirty="0" smtClean="0"/>
              <a:t>Prefiero ir ‘cogiendo’ el idioma  a base de oírlo y hablarlo</a:t>
            </a:r>
            <a:endParaRPr lang="es-ES" sz="2400" dirty="0"/>
          </a:p>
        </p:txBody>
      </p:sp>
      <p:sp>
        <p:nvSpPr>
          <p:cNvPr id="10" name="Right Triangle 9"/>
          <p:cNvSpPr/>
          <p:nvPr/>
        </p:nvSpPr>
        <p:spPr>
          <a:xfrm rot="2523004">
            <a:off x="782999" y="4253752"/>
            <a:ext cx="1296144" cy="1440160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ight Triangle 10"/>
          <p:cNvSpPr/>
          <p:nvPr/>
        </p:nvSpPr>
        <p:spPr>
          <a:xfrm rot="13265875">
            <a:off x="7189905" y="4325644"/>
            <a:ext cx="1296144" cy="1440160"/>
          </a:xfrm>
          <a:prstGeom prst="rtTriangl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475656" y="4005064"/>
          <a:ext cx="6336704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67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IMPLICACIONES</a:t>
                      </a:r>
                      <a:endParaRPr lang="es-ES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chemeClr val="tx1"/>
                          </a:solidFill>
                        </a:rPr>
                        <a:t>Necesito</a:t>
                      </a:r>
                      <a:r>
                        <a:rPr lang="es-ES" sz="2400" baseline="0" dirty="0" smtClean="0">
                          <a:solidFill>
                            <a:schemeClr val="tx1"/>
                          </a:solidFill>
                        </a:rPr>
                        <a:t> ESCRIBIR                         Necesito HABLAR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baseline="0" dirty="0" smtClean="0">
                          <a:solidFill>
                            <a:schemeClr val="tx1"/>
                          </a:solidFill>
                        </a:rPr>
                        <a:t>Hace falta ser NATIVO     No hace falta ser NATIVO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baseline="0" dirty="0" smtClean="0">
                          <a:solidFill>
                            <a:schemeClr val="tx1"/>
                          </a:solidFill>
                        </a:rPr>
                        <a:t>El idioma es el FIN                 El idioma es el MEDIO</a:t>
                      </a:r>
                      <a:endParaRPr lang="es-E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419056" cy="1143000"/>
          </a:xfrm>
        </p:spPr>
        <p:txBody>
          <a:bodyPr>
            <a:noAutofit/>
          </a:bodyPr>
          <a:lstStyle/>
          <a:p>
            <a:r>
              <a:rPr lang="es-ES" sz="3600" dirty="0" smtClean="0"/>
              <a:t>Usar el idioma: </a:t>
            </a:r>
            <a:br>
              <a:rPr lang="es-ES" sz="3600" dirty="0" smtClean="0"/>
            </a:br>
            <a:r>
              <a:rPr lang="es-ES" sz="3600" dirty="0" smtClean="0"/>
              <a:t>Usar las 4 destrezas.</a:t>
            </a:r>
            <a:endParaRPr lang="es-E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14</a:t>
            </a:fld>
            <a:endParaRPr lang="es-ES" dirty="0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1498600" cy="1181100"/>
          </a:xfrm>
          <a:prstGeom prst="rect">
            <a:avLst/>
          </a:prstGeom>
        </p:spPr>
      </p:pic>
      <p:sp>
        <p:nvSpPr>
          <p:cNvPr id="8" name="Left-Right Arrow 7"/>
          <p:cNvSpPr/>
          <p:nvPr/>
        </p:nvSpPr>
        <p:spPr>
          <a:xfrm>
            <a:off x="971600" y="3356992"/>
            <a:ext cx="7272808" cy="864096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Up-Down Arrow 8"/>
          <p:cNvSpPr/>
          <p:nvPr/>
        </p:nvSpPr>
        <p:spPr>
          <a:xfrm>
            <a:off x="4139952" y="1628800"/>
            <a:ext cx="1008112" cy="4536504"/>
          </a:xfrm>
          <a:prstGeom prst="upDownArrow">
            <a:avLst/>
          </a:prstGeom>
          <a:gradFill flip="none" rotWithShape="1">
            <a:gsLst>
              <a:gs pos="0">
                <a:srgbClr val="FF000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5364088" y="3501008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Expresión</a:t>
            </a:r>
            <a:endParaRPr lang="es-ES" sz="28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018729" y="4630343"/>
            <a:ext cx="1197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Escrito</a:t>
            </a:r>
            <a:endParaRPr lang="es-ES" sz="2800" b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041522" y="215927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Oral</a:t>
            </a:r>
            <a:endParaRPr lang="es-E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83568" y="1916832"/>
            <a:ext cx="3384376" cy="95410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1. Comprensión Oral (CO)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4725144"/>
            <a:ext cx="3923928" cy="954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7030A0"/>
                </a:solidFill>
              </a:rPr>
              <a:t>3. Comprensión Lectora</a:t>
            </a:r>
          </a:p>
          <a:p>
            <a:pPr algn="ctr"/>
            <a:r>
              <a:rPr lang="es-ES" sz="2800" b="1" dirty="0" smtClean="0">
                <a:solidFill>
                  <a:srgbClr val="7030A0"/>
                </a:solidFill>
              </a:rPr>
              <a:t>(CL)</a:t>
            </a:r>
            <a:endParaRPr lang="es-ES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3688" y="357301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Comprensión</a:t>
            </a:r>
            <a:endParaRPr lang="es-E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92080" y="1988840"/>
            <a:ext cx="3312368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FFFF"/>
                </a:solidFill>
              </a:rPr>
              <a:t>2. Expresión Oral (EO)</a:t>
            </a:r>
            <a:endParaRPr lang="es-ES" sz="2800" b="1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2080" y="4725144"/>
            <a:ext cx="3240360" cy="95410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C00000"/>
                </a:solidFill>
              </a:rPr>
              <a:t>4. Expresión Escrita</a:t>
            </a:r>
          </a:p>
          <a:p>
            <a:pPr algn="ctr"/>
            <a:r>
              <a:rPr lang="es-ES" sz="2800" b="1" dirty="0" smtClean="0">
                <a:solidFill>
                  <a:srgbClr val="C00000"/>
                </a:solidFill>
              </a:rPr>
              <a:t>(EE)</a:t>
            </a:r>
            <a:endParaRPr lang="es-E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Developing</a:t>
            </a:r>
            <a:r>
              <a:rPr lang="es-ES" dirty="0" smtClean="0"/>
              <a:t> </a:t>
            </a:r>
            <a:r>
              <a:rPr lang="es-ES" dirty="0" err="1" smtClean="0"/>
              <a:t>strategies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List</a:t>
            </a:r>
            <a:endParaRPr lang="es-ES" dirty="0" smtClean="0"/>
          </a:p>
          <a:p>
            <a:r>
              <a:rPr lang="es-ES" dirty="0" err="1" smtClean="0"/>
              <a:t>Read</a:t>
            </a:r>
            <a:endParaRPr lang="es-ES" dirty="0" smtClean="0"/>
          </a:p>
          <a:p>
            <a:r>
              <a:rPr lang="es-ES" dirty="0" err="1" smtClean="0"/>
              <a:t>Wri</a:t>
            </a:r>
            <a:endParaRPr lang="es-ES" dirty="0" smtClean="0"/>
          </a:p>
          <a:p>
            <a:r>
              <a:rPr lang="es-ES" dirty="0" err="1" smtClean="0"/>
              <a:t>Speak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Apruen ender a aprender una lengua. 1: El buen aprendiz de lengua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9084"/>
            <a:ext cx="5915000" cy="954107"/>
          </a:xfr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Éxito en las actividades (1):</a:t>
            </a:r>
            <a:br>
              <a:rPr lang="es-E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s-E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Comprensión Oral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8" name="Content Placeholder 5"/>
          <p:cNvGraphicFramePr>
            <a:graphicFrameLocks noGrp="1"/>
          </p:cNvGraphicFramePr>
          <p:nvPr>
            <p:ph idx="1"/>
          </p:nvPr>
        </p:nvGraphicFramePr>
        <p:xfrm>
          <a:off x="179512" y="1600200"/>
          <a:ext cx="8750176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9084"/>
            <a:ext cx="5915000" cy="954107"/>
          </a:xfr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Éxito en las actividades (2).</a:t>
            </a:r>
            <a:br>
              <a:rPr lang="es-ES" sz="28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s-ES" sz="2800" b="1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Expresión Oral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17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8" name="Content Placeholder 4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9084"/>
            <a:ext cx="5915000" cy="954107"/>
          </a:xfr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Éxito en las actividades (3).</a:t>
            </a:r>
            <a:br>
              <a:rPr lang="es-ES" sz="2800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</a:br>
            <a:r>
              <a:rPr lang="es-ES" sz="2800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Comprensión de Lectura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18</a:t>
            </a:fld>
            <a:endParaRPr lang="es-ES" dirty="0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9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369084"/>
            <a:ext cx="5915000" cy="954107"/>
          </a:xfr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Éxito en las actividades (4).</a:t>
            </a:r>
            <a:br>
              <a:rPr lang="es-ES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r>
              <a:rPr lang="es-ES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Expresión Escrita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7" name="Footer Placeholder 5"/>
          <p:cNvSpPr txBox="1">
            <a:spLocks/>
          </p:cNvSpPr>
          <p:nvPr/>
        </p:nvSpPr>
        <p:spPr>
          <a:xfrm>
            <a:off x="2051720" y="6381328"/>
            <a:ext cx="5976664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11560" y="1628800"/>
            <a:ext cx="8175600" cy="4677041"/>
            <a:chOff x="539552" y="1626791"/>
            <a:chExt cx="8175600" cy="4677041"/>
          </a:xfrm>
        </p:grpSpPr>
        <p:sp>
          <p:nvSpPr>
            <p:cNvPr id="10" name="Freeform 9"/>
            <p:cNvSpPr/>
            <p:nvPr/>
          </p:nvSpPr>
          <p:spPr>
            <a:xfrm>
              <a:off x="4150203" y="3210964"/>
              <a:ext cx="1589807" cy="1499993"/>
            </a:xfrm>
            <a:custGeom>
              <a:avLst/>
              <a:gdLst>
                <a:gd name="connsiteX0" fmla="*/ 0 w 1589807"/>
                <a:gd name="connsiteY0" fmla="*/ 749997 h 1499993"/>
                <a:gd name="connsiteX1" fmla="*/ 249392 w 1589807"/>
                <a:gd name="connsiteY1" fmla="*/ 204484 h 1499993"/>
                <a:gd name="connsiteX2" fmla="*/ 794906 w 1589807"/>
                <a:gd name="connsiteY2" fmla="*/ 1 h 1499993"/>
                <a:gd name="connsiteX3" fmla="*/ 1340419 w 1589807"/>
                <a:gd name="connsiteY3" fmla="*/ 204486 h 1499993"/>
                <a:gd name="connsiteX4" fmla="*/ 1589809 w 1589807"/>
                <a:gd name="connsiteY4" fmla="*/ 750000 h 1499993"/>
                <a:gd name="connsiteX5" fmla="*/ 1340418 w 1589807"/>
                <a:gd name="connsiteY5" fmla="*/ 1295513 h 1499993"/>
                <a:gd name="connsiteX6" fmla="*/ 794905 w 1589807"/>
                <a:gd name="connsiteY6" fmla="*/ 1499997 h 1499993"/>
                <a:gd name="connsiteX7" fmla="*/ 249392 w 1589807"/>
                <a:gd name="connsiteY7" fmla="*/ 1295513 h 1499993"/>
                <a:gd name="connsiteX8" fmla="*/ 2 w 1589807"/>
                <a:gd name="connsiteY8" fmla="*/ 749999 h 1499993"/>
                <a:gd name="connsiteX9" fmla="*/ 0 w 1589807"/>
                <a:gd name="connsiteY9" fmla="*/ 749997 h 1499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9807" h="1499993">
                  <a:moveTo>
                    <a:pt x="0" y="749997"/>
                  </a:moveTo>
                  <a:cubicBezTo>
                    <a:pt x="0" y="543522"/>
                    <a:pt x="90219" y="346180"/>
                    <a:pt x="249392" y="204484"/>
                  </a:cubicBezTo>
                  <a:cubicBezTo>
                    <a:pt x="396920" y="73154"/>
                    <a:pt x="592077" y="0"/>
                    <a:pt x="794906" y="1"/>
                  </a:cubicBezTo>
                  <a:cubicBezTo>
                    <a:pt x="997735" y="1"/>
                    <a:pt x="1192891" y="73155"/>
                    <a:pt x="1340419" y="204486"/>
                  </a:cubicBezTo>
                  <a:cubicBezTo>
                    <a:pt x="1499591" y="346182"/>
                    <a:pt x="1589810" y="543525"/>
                    <a:pt x="1589809" y="750000"/>
                  </a:cubicBezTo>
                  <a:cubicBezTo>
                    <a:pt x="1589809" y="956475"/>
                    <a:pt x="1499591" y="1153817"/>
                    <a:pt x="1340418" y="1295513"/>
                  </a:cubicBezTo>
                  <a:cubicBezTo>
                    <a:pt x="1192890" y="1426843"/>
                    <a:pt x="997733" y="1499997"/>
                    <a:pt x="794905" y="1499997"/>
                  </a:cubicBezTo>
                  <a:cubicBezTo>
                    <a:pt x="592076" y="1499997"/>
                    <a:pt x="396920" y="1426843"/>
                    <a:pt x="249392" y="1295513"/>
                  </a:cubicBezTo>
                  <a:cubicBezTo>
                    <a:pt x="90219" y="1153817"/>
                    <a:pt x="1" y="956475"/>
                    <a:pt x="2" y="749999"/>
                  </a:cubicBezTo>
                  <a:lnTo>
                    <a:pt x="0" y="74999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prstDash val="dash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6792" tIns="233639" rIns="246792" bIns="233639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smtClean="0">
                  <a:solidFill>
                    <a:schemeClr val="tx1"/>
                  </a:solidFill>
                </a:rPr>
                <a:t>¡Para escribir bien hay que haber leído mucho!</a:t>
              </a:r>
              <a:endParaRPr lang="es-ES" sz="14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rot="17549843">
              <a:off x="5212795" y="3007310"/>
              <a:ext cx="144321" cy="266153"/>
            </a:xfrm>
            <a:custGeom>
              <a:avLst/>
              <a:gdLst>
                <a:gd name="connsiteX0" fmla="*/ 0 w 144321"/>
                <a:gd name="connsiteY0" fmla="*/ 53231 h 266153"/>
                <a:gd name="connsiteX1" fmla="*/ 72161 w 144321"/>
                <a:gd name="connsiteY1" fmla="*/ 53231 h 266153"/>
                <a:gd name="connsiteX2" fmla="*/ 72161 w 144321"/>
                <a:gd name="connsiteY2" fmla="*/ 0 h 266153"/>
                <a:gd name="connsiteX3" fmla="*/ 144321 w 144321"/>
                <a:gd name="connsiteY3" fmla="*/ 133077 h 266153"/>
                <a:gd name="connsiteX4" fmla="*/ 72161 w 144321"/>
                <a:gd name="connsiteY4" fmla="*/ 266153 h 266153"/>
                <a:gd name="connsiteX5" fmla="*/ 72161 w 144321"/>
                <a:gd name="connsiteY5" fmla="*/ 212922 h 266153"/>
                <a:gd name="connsiteX6" fmla="*/ 0 w 144321"/>
                <a:gd name="connsiteY6" fmla="*/ 212922 h 266153"/>
                <a:gd name="connsiteX7" fmla="*/ 0 w 144321"/>
                <a:gd name="connsiteY7" fmla="*/ 53231 h 26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321" h="266153">
                  <a:moveTo>
                    <a:pt x="0" y="53231"/>
                  </a:moveTo>
                  <a:lnTo>
                    <a:pt x="72161" y="53231"/>
                  </a:lnTo>
                  <a:lnTo>
                    <a:pt x="72161" y="0"/>
                  </a:lnTo>
                  <a:lnTo>
                    <a:pt x="144321" y="133077"/>
                  </a:lnTo>
                  <a:lnTo>
                    <a:pt x="72161" y="266153"/>
                  </a:lnTo>
                  <a:lnTo>
                    <a:pt x="72161" y="212922"/>
                  </a:lnTo>
                  <a:lnTo>
                    <a:pt x="0" y="212922"/>
                  </a:lnTo>
                  <a:lnTo>
                    <a:pt x="0" y="53231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2" tIns="53231" rIns="43297" bIns="5323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100" kern="12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798271" y="1626791"/>
              <a:ext cx="1636351" cy="1426409"/>
            </a:xfrm>
            <a:custGeom>
              <a:avLst/>
              <a:gdLst>
                <a:gd name="connsiteX0" fmla="*/ 0 w 1636351"/>
                <a:gd name="connsiteY0" fmla="*/ 713205 h 1426409"/>
                <a:gd name="connsiteX1" fmla="*/ 280557 w 1636351"/>
                <a:gd name="connsiteY1" fmla="*/ 175586 h 1426409"/>
                <a:gd name="connsiteX2" fmla="*/ 818177 w 1636351"/>
                <a:gd name="connsiteY2" fmla="*/ 1 h 1426409"/>
                <a:gd name="connsiteX3" fmla="*/ 1355796 w 1636351"/>
                <a:gd name="connsiteY3" fmla="*/ 175587 h 1426409"/>
                <a:gd name="connsiteX4" fmla="*/ 1636352 w 1636351"/>
                <a:gd name="connsiteY4" fmla="*/ 713207 h 1426409"/>
                <a:gd name="connsiteX5" fmla="*/ 1355795 w 1636351"/>
                <a:gd name="connsiteY5" fmla="*/ 1250827 h 1426409"/>
                <a:gd name="connsiteX6" fmla="*/ 818175 w 1636351"/>
                <a:gd name="connsiteY6" fmla="*/ 1426412 h 1426409"/>
                <a:gd name="connsiteX7" fmla="*/ 280555 w 1636351"/>
                <a:gd name="connsiteY7" fmla="*/ 1250826 h 1426409"/>
                <a:gd name="connsiteX8" fmla="*/ -1 w 1636351"/>
                <a:gd name="connsiteY8" fmla="*/ 713206 h 1426409"/>
                <a:gd name="connsiteX9" fmla="*/ 0 w 1636351"/>
                <a:gd name="connsiteY9" fmla="*/ 713205 h 1426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6351" h="1426409">
                  <a:moveTo>
                    <a:pt x="0" y="713205"/>
                  </a:moveTo>
                  <a:cubicBezTo>
                    <a:pt x="0" y="507078"/>
                    <a:pt x="102308" y="311031"/>
                    <a:pt x="280557" y="175586"/>
                  </a:cubicBezTo>
                  <a:cubicBezTo>
                    <a:pt x="429550" y="62372"/>
                    <a:pt x="620523" y="1"/>
                    <a:pt x="818177" y="1"/>
                  </a:cubicBezTo>
                  <a:cubicBezTo>
                    <a:pt x="1015831" y="1"/>
                    <a:pt x="1206803" y="62373"/>
                    <a:pt x="1355796" y="175587"/>
                  </a:cubicBezTo>
                  <a:cubicBezTo>
                    <a:pt x="1534046" y="311033"/>
                    <a:pt x="1636352" y="507080"/>
                    <a:pt x="1636352" y="713207"/>
                  </a:cubicBezTo>
                  <a:cubicBezTo>
                    <a:pt x="1636352" y="919334"/>
                    <a:pt x="1534045" y="1115381"/>
                    <a:pt x="1355795" y="1250827"/>
                  </a:cubicBezTo>
                  <a:cubicBezTo>
                    <a:pt x="1206802" y="1364041"/>
                    <a:pt x="1015829" y="1426413"/>
                    <a:pt x="818175" y="1426412"/>
                  </a:cubicBezTo>
                  <a:cubicBezTo>
                    <a:pt x="620521" y="1426412"/>
                    <a:pt x="429549" y="1364041"/>
                    <a:pt x="280555" y="1250826"/>
                  </a:cubicBezTo>
                  <a:cubicBezTo>
                    <a:pt x="102305" y="1115380"/>
                    <a:pt x="-1" y="919334"/>
                    <a:pt x="-1" y="713206"/>
                  </a:cubicBezTo>
                  <a:lnTo>
                    <a:pt x="0" y="71320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3608" tIns="222863" rIns="253608" bIns="222863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smtClean="0">
                  <a:solidFill>
                    <a:schemeClr val="bg1"/>
                  </a:solidFill>
                </a:rPr>
                <a:t>Planifica tu texto. Busca y organiza tus ideas.</a:t>
              </a:r>
            </a:p>
          </p:txBody>
        </p:sp>
        <p:sp>
          <p:nvSpPr>
            <p:cNvPr id="13" name="Freeform 12"/>
            <p:cNvSpPr/>
            <p:nvPr/>
          </p:nvSpPr>
          <p:spPr>
            <a:xfrm rot="789372">
              <a:off x="6513046" y="2448271"/>
              <a:ext cx="271920" cy="266153"/>
            </a:xfrm>
            <a:custGeom>
              <a:avLst/>
              <a:gdLst>
                <a:gd name="connsiteX0" fmla="*/ 0 w 271920"/>
                <a:gd name="connsiteY0" fmla="*/ 53231 h 266153"/>
                <a:gd name="connsiteX1" fmla="*/ 138844 w 271920"/>
                <a:gd name="connsiteY1" fmla="*/ 53231 h 266153"/>
                <a:gd name="connsiteX2" fmla="*/ 138844 w 271920"/>
                <a:gd name="connsiteY2" fmla="*/ 0 h 266153"/>
                <a:gd name="connsiteX3" fmla="*/ 271920 w 271920"/>
                <a:gd name="connsiteY3" fmla="*/ 133077 h 266153"/>
                <a:gd name="connsiteX4" fmla="*/ 138844 w 271920"/>
                <a:gd name="connsiteY4" fmla="*/ 266153 h 266153"/>
                <a:gd name="connsiteX5" fmla="*/ 138844 w 271920"/>
                <a:gd name="connsiteY5" fmla="*/ 212922 h 266153"/>
                <a:gd name="connsiteX6" fmla="*/ 0 w 271920"/>
                <a:gd name="connsiteY6" fmla="*/ 212922 h 266153"/>
                <a:gd name="connsiteX7" fmla="*/ 0 w 271920"/>
                <a:gd name="connsiteY7" fmla="*/ 53231 h 26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1920" h="266153">
                  <a:moveTo>
                    <a:pt x="0" y="53231"/>
                  </a:moveTo>
                  <a:lnTo>
                    <a:pt x="138844" y="53231"/>
                  </a:lnTo>
                  <a:lnTo>
                    <a:pt x="138844" y="0"/>
                  </a:lnTo>
                  <a:lnTo>
                    <a:pt x="271920" y="133077"/>
                  </a:lnTo>
                  <a:lnTo>
                    <a:pt x="138844" y="266153"/>
                  </a:lnTo>
                  <a:lnTo>
                    <a:pt x="138844" y="212922"/>
                  </a:lnTo>
                  <a:lnTo>
                    <a:pt x="0" y="212922"/>
                  </a:lnTo>
                  <a:lnTo>
                    <a:pt x="0" y="53231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230" rIns="79845" bIns="53231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100" kern="120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6886498" y="2058841"/>
              <a:ext cx="1508676" cy="1508676"/>
            </a:xfrm>
            <a:custGeom>
              <a:avLst/>
              <a:gdLst>
                <a:gd name="connsiteX0" fmla="*/ 0 w 1508676"/>
                <a:gd name="connsiteY0" fmla="*/ 754338 h 1508676"/>
                <a:gd name="connsiteX1" fmla="*/ 220941 w 1508676"/>
                <a:gd name="connsiteY1" fmla="*/ 220941 h 1508676"/>
                <a:gd name="connsiteX2" fmla="*/ 754339 w 1508676"/>
                <a:gd name="connsiteY2" fmla="*/ 1 h 1508676"/>
                <a:gd name="connsiteX3" fmla="*/ 1287736 w 1508676"/>
                <a:gd name="connsiteY3" fmla="*/ 220942 h 1508676"/>
                <a:gd name="connsiteX4" fmla="*/ 1508676 w 1508676"/>
                <a:gd name="connsiteY4" fmla="*/ 754340 h 1508676"/>
                <a:gd name="connsiteX5" fmla="*/ 1287735 w 1508676"/>
                <a:gd name="connsiteY5" fmla="*/ 1287738 h 1508676"/>
                <a:gd name="connsiteX6" fmla="*/ 754337 w 1508676"/>
                <a:gd name="connsiteY6" fmla="*/ 1508678 h 1508676"/>
                <a:gd name="connsiteX7" fmla="*/ 220939 w 1508676"/>
                <a:gd name="connsiteY7" fmla="*/ 1287737 h 1508676"/>
                <a:gd name="connsiteX8" fmla="*/ -1 w 1508676"/>
                <a:gd name="connsiteY8" fmla="*/ 754339 h 1508676"/>
                <a:gd name="connsiteX9" fmla="*/ 0 w 1508676"/>
                <a:gd name="connsiteY9" fmla="*/ 754338 h 1508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8676" h="1508676">
                  <a:moveTo>
                    <a:pt x="0" y="754338"/>
                  </a:moveTo>
                  <a:cubicBezTo>
                    <a:pt x="0" y="554275"/>
                    <a:pt x="79475" y="362406"/>
                    <a:pt x="220941" y="220941"/>
                  </a:cubicBezTo>
                  <a:cubicBezTo>
                    <a:pt x="362407" y="79475"/>
                    <a:pt x="554276" y="1"/>
                    <a:pt x="754339" y="1"/>
                  </a:cubicBezTo>
                  <a:cubicBezTo>
                    <a:pt x="954402" y="1"/>
                    <a:pt x="1146271" y="79476"/>
                    <a:pt x="1287736" y="220942"/>
                  </a:cubicBezTo>
                  <a:cubicBezTo>
                    <a:pt x="1429202" y="362408"/>
                    <a:pt x="1508676" y="554277"/>
                    <a:pt x="1508676" y="754340"/>
                  </a:cubicBezTo>
                  <a:cubicBezTo>
                    <a:pt x="1508676" y="954403"/>
                    <a:pt x="1429201" y="1146272"/>
                    <a:pt x="1287735" y="1287738"/>
                  </a:cubicBezTo>
                  <a:cubicBezTo>
                    <a:pt x="1146269" y="1429204"/>
                    <a:pt x="954400" y="1508678"/>
                    <a:pt x="754337" y="1508678"/>
                  </a:cubicBezTo>
                  <a:cubicBezTo>
                    <a:pt x="554274" y="1508678"/>
                    <a:pt x="362405" y="1429203"/>
                    <a:pt x="220939" y="1287737"/>
                  </a:cubicBezTo>
                  <a:cubicBezTo>
                    <a:pt x="79473" y="1146271"/>
                    <a:pt x="-1" y="954402"/>
                    <a:pt x="-1" y="754339"/>
                  </a:cubicBezTo>
                  <a:lnTo>
                    <a:pt x="0" y="75433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8721" tIns="238720" rIns="238721" bIns="23872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smtClean="0">
                  <a:solidFill>
                    <a:schemeClr val="bg1"/>
                  </a:solidFill>
                </a:rPr>
                <a:t>Cuanto más pienses, mejor escribirás</a:t>
              </a:r>
              <a:r>
                <a:rPr lang="en-GB" sz="1400" kern="1200" dirty="0" smtClean="0">
                  <a:solidFill>
                    <a:schemeClr val="bg1"/>
                  </a:solidFill>
                </a:rPr>
                <a:t>.</a:t>
              </a:r>
              <a:endParaRPr lang="es-ES" sz="1400" kern="12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 rot="4607038">
              <a:off x="7760600" y="3575897"/>
              <a:ext cx="181213" cy="266153"/>
            </a:xfrm>
            <a:custGeom>
              <a:avLst/>
              <a:gdLst>
                <a:gd name="connsiteX0" fmla="*/ 0 w 181213"/>
                <a:gd name="connsiteY0" fmla="*/ 53231 h 266153"/>
                <a:gd name="connsiteX1" fmla="*/ 90607 w 181213"/>
                <a:gd name="connsiteY1" fmla="*/ 53231 h 266153"/>
                <a:gd name="connsiteX2" fmla="*/ 90607 w 181213"/>
                <a:gd name="connsiteY2" fmla="*/ 0 h 266153"/>
                <a:gd name="connsiteX3" fmla="*/ 181213 w 181213"/>
                <a:gd name="connsiteY3" fmla="*/ 133077 h 266153"/>
                <a:gd name="connsiteX4" fmla="*/ 90607 w 181213"/>
                <a:gd name="connsiteY4" fmla="*/ 266153 h 266153"/>
                <a:gd name="connsiteX5" fmla="*/ 90607 w 181213"/>
                <a:gd name="connsiteY5" fmla="*/ 212922 h 266153"/>
                <a:gd name="connsiteX6" fmla="*/ 0 w 181213"/>
                <a:gd name="connsiteY6" fmla="*/ 212922 h 266153"/>
                <a:gd name="connsiteX7" fmla="*/ 0 w 181213"/>
                <a:gd name="connsiteY7" fmla="*/ 53231 h 26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213" h="266153">
                  <a:moveTo>
                    <a:pt x="0" y="53231"/>
                  </a:moveTo>
                  <a:lnTo>
                    <a:pt x="90607" y="53231"/>
                  </a:lnTo>
                  <a:lnTo>
                    <a:pt x="90607" y="0"/>
                  </a:lnTo>
                  <a:lnTo>
                    <a:pt x="181213" y="133077"/>
                  </a:lnTo>
                  <a:lnTo>
                    <a:pt x="90607" y="266153"/>
                  </a:lnTo>
                  <a:lnTo>
                    <a:pt x="90607" y="212922"/>
                  </a:lnTo>
                  <a:lnTo>
                    <a:pt x="0" y="212922"/>
                  </a:lnTo>
                  <a:lnTo>
                    <a:pt x="0" y="53231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229" rIns="54363" bIns="53232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100" kern="120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7390552" y="3859036"/>
              <a:ext cx="1324600" cy="1417151"/>
            </a:xfrm>
            <a:custGeom>
              <a:avLst/>
              <a:gdLst>
                <a:gd name="connsiteX0" fmla="*/ 0 w 1324600"/>
                <a:gd name="connsiteY0" fmla="*/ 708576 h 1417151"/>
                <a:gd name="connsiteX1" fmla="*/ 178451 w 1324600"/>
                <a:gd name="connsiteY1" fmla="*/ 224726 h 1417151"/>
                <a:gd name="connsiteX2" fmla="*/ 662302 w 1324600"/>
                <a:gd name="connsiteY2" fmla="*/ 1 h 1417151"/>
                <a:gd name="connsiteX3" fmla="*/ 1146152 w 1324600"/>
                <a:gd name="connsiteY3" fmla="*/ 224728 h 1417151"/>
                <a:gd name="connsiteX4" fmla="*/ 1324601 w 1324600"/>
                <a:gd name="connsiteY4" fmla="*/ 708578 h 1417151"/>
                <a:gd name="connsiteX5" fmla="*/ 1146151 w 1324600"/>
                <a:gd name="connsiteY5" fmla="*/ 1192428 h 1417151"/>
                <a:gd name="connsiteX6" fmla="*/ 662301 w 1324600"/>
                <a:gd name="connsiteY6" fmla="*/ 1417154 h 1417151"/>
                <a:gd name="connsiteX7" fmla="*/ 178451 w 1324600"/>
                <a:gd name="connsiteY7" fmla="*/ 1192428 h 1417151"/>
                <a:gd name="connsiteX8" fmla="*/ 1 w 1324600"/>
                <a:gd name="connsiteY8" fmla="*/ 708578 h 1417151"/>
                <a:gd name="connsiteX9" fmla="*/ 0 w 1324600"/>
                <a:gd name="connsiteY9" fmla="*/ 708576 h 141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4600" h="1417151">
                  <a:moveTo>
                    <a:pt x="0" y="708576"/>
                  </a:moveTo>
                  <a:cubicBezTo>
                    <a:pt x="0" y="528922"/>
                    <a:pt x="63786" y="355974"/>
                    <a:pt x="178451" y="224726"/>
                  </a:cubicBezTo>
                  <a:cubicBezTo>
                    <a:pt x="303693" y="81372"/>
                    <a:pt x="478891" y="0"/>
                    <a:pt x="662302" y="1"/>
                  </a:cubicBezTo>
                  <a:cubicBezTo>
                    <a:pt x="845712" y="1"/>
                    <a:pt x="1020911" y="81373"/>
                    <a:pt x="1146152" y="224728"/>
                  </a:cubicBezTo>
                  <a:cubicBezTo>
                    <a:pt x="1260817" y="355977"/>
                    <a:pt x="1324602" y="528924"/>
                    <a:pt x="1324601" y="708578"/>
                  </a:cubicBezTo>
                  <a:cubicBezTo>
                    <a:pt x="1324601" y="888232"/>
                    <a:pt x="1260816" y="1061180"/>
                    <a:pt x="1146151" y="1192428"/>
                  </a:cubicBezTo>
                  <a:cubicBezTo>
                    <a:pt x="1020909" y="1335783"/>
                    <a:pt x="845711" y="1417154"/>
                    <a:pt x="662301" y="1417154"/>
                  </a:cubicBezTo>
                  <a:cubicBezTo>
                    <a:pt x="478891" y="1417154"/>
                    <a:pt x="303692" y="1335782"/>
                    <a:pt x="178451" y="1192428"/>
                  </a:cubicBezTo>
                  <a:cubicBezTo>
                    <a:pt x="63786" y="1061180"/>
                    <a:pt x="1" y="888232"/>
                    <a:pt x="1" y="708578"/>
                  </a:cubicBezTo>
                  <a:cubicBezTo>
                    <a:pt x="1" y="708577"/>
                    <a:pt x="0" y="708577"/>
                    <a:pt x="0" y="708576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7953" tIns="221507" rIns="207953" bIns="221507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smtClean="0">
                  <a:solidFill>
                    <a:schemeClr val="bg1"/>
                  </a:solidFill>
                </a:rPr>
                <a:t>Ordena tus ideas y piensa cómo las vas a enlazar.</a:t>
              </a:r>
            </a:p>
          </p:txBody>
        </p:sp>
        <p:sp>
          <p:nvSpPr>
            <p:cNvPr id="17" name="Freeform 16"/>
            <p:cNvSpPr/>
            <p:nvPr/>
          </p:nvSpPr>
          <p:spPr>
            <a:xfrm rot="19561714">
              <a:off x="6933000" y="4963483"/>
              <a:ext cx="580279" cy="326349"/>
            </a:xfrm>
            <a:custGeom>
              <a:avLst/>
              <a:gdLst>
                <a:gd name="connsiteX0" fmla="*/ 0 w 580279"/>
                <a:gd name="connsiteY0" fmla="*/ 65270 h 326349"/>
                <a:gd name="connsiteX1" fmla="*/ 417105 w 580279"/>
                <a:gd name="connsiteY1" fmla="*/ 65270 h 326349"/>
                <a:gd name="connsiteX2" fmla="*/ 417105 w 580279"/>
                <a:gd name="connsiteY2" fmla="*/ 0 h 326349"/>
                <a:gd name="connsiteX3" fmla="*/ 580279 w 580279"/>
                <a:gd name="connsiteY3" fmla="*/ 163175 h 326349"/>
                <a:gd name="connsiteX4" fmla="*/ 417105 w 580279"/>
                <a:gd name="connsiteY4" fmla="*/ 326349 h 326349"/>
                <a:gd name="connsiteX5" fmla="*/ 417105 w 580279"/>
                <a:gd name="connsiteY5" fmla="*/ 261079 h 326349"/>
                <a:gd name="connsiteX6" fmla="*/ 0 w 580279"/>
                <a:gd name="connsiteY6" fmla="*/ 261079 h 326349"/>
                <a:gd name="connsiteX7" fmla="*/ 0 w 580279"/>
                <a:gd name="connsiteY7" fmla="*/ 65270 h 32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0279" h="326349">
                  <a:moveTo>
                    <a:pt x="580279" y="261079"/>
                  </a:moveTo>
                  <a:lnTo>
                    <a:pt x="163174" y="261079"/>
                  </a:lnTo>
                  <a:lnTo>
                    <a:pt x="163174" y="326349"/>
                  </a:lnTo>
                  <a:lnTo>
                    <a:pt x="0" y="163174"/>
                  </a:lnTo>
                  <a:lnTo>
                    <a:pt x="163174" y="0"/>
                  </a:lnTo>
                  <a:lnTo>
                    <a:pt x="163174" y="65270"/>
                  </a:lnTo>
                  <a:lnTo>
                    <a:pt x="580279" y="65270"/>
                  </a:lnTo>
                  <a:lnTo>
                    <a:pt x="580279" y="261079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7905" tIns="65270" rIns="-1" bIns="65269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400" kern="120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946831" y="5083175"/>
              <a:ext cx="1083785" cy="1076640"/>
            </a:xfrm>
            <a:custGeom>
              <a:avLst/>
              <a:gdLst>
                <a:gd name="connsiteX0" fmla="*/ 0 w 1083785"/>
                <a:gd name="connsiteY0" fmla="*/ 538320 h 1076640"/>
                <a:gd name="connsiteX1" fmla="*/ 159987 w 1083785"/>
                <a:gd name="connsiteY1" fmla="*/ 156413 h 1076640"/>
                <a:gd name="connsiteX2" fmla="*/ 541894 w 1083785"/>
                <a:gd name="connsiteY2" fmla="*/ 0 h 1076640"/>
                <a:gd name="connsiteX3" fmla="*/ 923801 w 1083785"/>
                <a:gd name="connsiteY3" fmla="*/ 156414 h 1076640"/>
                <a:gd name="connsiteX4" fmla="*/ 1083787 w 1083785"/>
                <a:gd name="connsiteY4" fmla="*/ 538321 h 1076640"/>
                <a:gd name="connsiteX5" fmla="*/ 923801 w 1083785"/>
                <a:gd name="connsiteY5" fmla="*/ 920228 h 1076640"/>
                <a:gd name="connsiteX6" fmla="*/ 541894 w 1083785"/>
                <a:gd name="connsiteY6" fmla="*/ 1076641 h 1076640"/>
                <a:gd name="connsiteX7" fmla="*/ 159987 w 1083785"/>
                <a:gd name="connsiteY7" fmla="*/ 920227 h 1076640"/>
                <a:gd name="connsiteX8" fmla="*/ 1 w 1083785"/>
                <a:gd name="connsiteY8" fmla="*/ 538320 h 1076640"/>
                <a:gd name="connsiteX9" fmla="*/ 0 w 1083785"/>
                <a:gd name="connsiteY9" fmla="*/ 538320 h 107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3785" h="1076640">
                  <a:moveTo>
                    <a:pt x="0" y="538320"/>
                  </a:moveTo>
                  <a:cubicBezTo>
                    <a:pt x="0" y="394931"/>
                    <a:pt x="57586" y="257468"/>
                    <a:pt x="159987" y="156413"/>
                  </a:cubicBezTo>
                  <a:cubicBezTo>
                    <a:pt x="261507" y="56228"/>
                    <a:pt x="398796" y="0"/>
                    <a:pt x="541894" y="0"/>
                  </a:cubicBezTo>
                  <a:cubicBezTo>
                    <a:pt x="684992" y="0"/>
                    <a:pt x="822281" y="56228"/>
                    <a:pt x="923801" y="156414"/>
                  </a:cubicBezTo>
                  <a:cubicBezTo>
                    <a:pt x="1026202" y="257469"/>
                    <a:pt x="1083787" y="394933"/>
                    <a:pt x="1083787" y="538321"/>
                  </a:cubicBezTo>
                  <a:cubicBezTo>
                    <a:pt x="1083787" y="681710"/>
                    <a:pt x="1026202" y="819173"/>
                    <a:pt x="923801" y="920228"/>
                  </a:cubicBezTo>
                  <a:cubicBezTo>
                    <a:pt x="822281" y="1020413"/>
                    <a:pt x="684992" y="1076641"/>
                    <a:pt x="541894" y="1076641"/>
                  </a:cubicBezTo>
                  <a:cubicBezTo>
                    <a:pt x="398796" y="1076641"/>
                    <a:pt x="261507" y="1020413"/>
                    <a:pt x="159987" y="920227"/>
                  </a:cubicBezTo>
                  <a:cubicBezTo>
                    <a:pt x="57586" y="819172"/>
                    <a:pt x="1" y="681709"/>
                    <a:pt x="1" y="538320"/>
                  </a:cubicBezTo>
                  <a:lnTo>
                    <a:pt x="0" y="538320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2687" tIns="171640" rIns="172687" bIns="171640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smtClean="0">
                  <a:solidFill>
                    <a:schemeClr val="bg1"/>
                  </a:solidFill>
                </a:rPr>
                <a:t>Escribe un primer borrador.</a:t>
              </a:r>
            </a:p>
          </p:txBody>
        </p:sp>
        <p:sp>
          <p:nvSpPr>
            <p:cNvPr id="19" name="Freeform 18"/>
            <p:cNvSpPr/>
            <p:nvPr/>
          </p:nvSpPr>
          <p:spPr>
            <a:xfrm rot="21054579">
              <a:off x="5293879" y="5641985"/>
              <a:ext cx="470111" cy="266154"/>
            </a:xfrm>
            <a:custGeom>
              <a:avLst/>
              <a:gdLst>
                <a:gd name="connsiteX0" fmla="*/ 0 w 470110"/>
                <a:gd name="connsiteY0" fmla="*/ 53231 h 266153"/>
                <a:gd name="connsiteX1" fmla="*/ 337034 w 470110"/>
                <a:gd name="connsiteY1" fmla="*/ 53231 h 266153"/>
                <a:gd name="connsiteX2" fmla="*/ 337034 w 470110"/>
                <a:gd name="connsiteY2" fmla="*/ 0 h 266153"/>
                <a:gd name="connsiteX3" fmla="*/ 470110 w 470110"/>
                <a:gd name="connsiteY3" fmla="*/ 133077 h 266153"/>
                <a:gd name="connsiteX4" fmla="*/ 337034 w 470110"/>
                <a:gd name="connsiteY4" fmla="*/ 266153 h 266153"/>
                <a:gd name="connsiteX5" fmla="*/ 337034 w 470110"/>
                <a:gd name="connsiteY5" fmla="*/ 212922 h 266153"/>
                <a:gd name="connsiteX6" fmla="*/ 0 w 470110"/>
                <a:gd name="connsiteY6" fmla="*/ 212922 h 266153"/>
                <a:gd name="connsiteX7" fmla="*/ 0 w 470110"/>
                <a:gd name="connsiteY7" fmla="*/ 53231 h 26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110" h="266153">
                  <a:moveTo>
                    <a:pt x="470110" y="212922"/>
                  </a:moveTo>
                  <a:lnTo>
                    <a:pt x="133076" y="212922"/>
                  </a:lnTo>
                  <a:lnTo>
                    <a:pt x="133076" y="266153"/>
                  </a:lnTo>
                  <a:lnTo>
                    <a:pt x="0" y="133076"/>
                  </a:lnTo>
                  <a:lnTo>
                    <a:pt x="133076" y="0"/>
                  </a:lnTo>
                  <a:lnTo>
                    <a:pt x="133076" y="53231"/>
                  </a:lnTo>
                  <a:lnTo>
                    <a:pt x="470110" y="53231"/>
                  </a:lnTo>
                  <a:lnTo>
                    <a:pt x="470110" y="212922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846" tIns="53231" rIns="0" bIns="53231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100" kern="120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4294215" y="5443215"/>
              <a:ext cx="925857" cy="860617"/>
            </a:xfrm>
            <a:custGeom>
              <a:avLst/>
              <a:gdLst>
                <a:gd name="connsiteX0" fmla="*/ 0 w 788603"/>
                <a:gd name="connsiteY0" fmla="*/ 394302 h 788603"/>
                <a:gd name="connsiteX1" fmla="*/ 115489 w 788603"/>
                <a:gd name="connsiteY1" fmla="*/ 115488 h 788603"/>
                <a:gd name="connsiteX2" fmla="*/ 394303 w 788603"/>
                <a:gd name="connsiteY2" fmla="*/ 0 h 788603"/>
                <a:gd name="connsiteX3" fmla="*/ 673117 w 788603"/>
                <a:gd name="connsiteY3" fmla="*/ 115489 h 788603"/>
                <a:gd name="connsiteX4" fmla="*/ 788605 w 788603"/>
                <a:gd name="connsiteY4" fmla="*/ 394303 h 788603"/>
                <a:gd name="connsiteX5" fmla="*/ 673117 w 788603"/>
                <a:gd name="connsiteY5" fmla="*/ 673117 h 788603"/>
                <a:gd name="connsiteX6" fmla="*/ 394303 w 788603"/>
                <a:gd name="connsiteY6" fmla="*/ 788605 h 788603"/>
                <a:gd name="connsiteX7" fmla="*/ 115489 w 788603"/>
                <a:gd name="connsiteY7" fmla="*/ 673116 h 788603"/>
                <a:gd name="connsiteX8" fmla="*/ 1 w 788603"/>
                <a:gd name="connsiteY8" fmla="*/ 394302 h 788603"/>
                <a:gd name="connsiteX9" fmla="*/ 0 w 788603"/>
                <a:gd name="connsiteY9" fmla="*/ 394302 h 788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603" h="788603">
                  <a:moveTo>
                    <a:pt x="0" y="394302"/>
                  </a:moveTo>
                  <a:cubicBezTo>
                    <a:pt x="0" y="289727"/>
                    <a:pt x="41543" y="189434"/>
                    <a:pt x="115489" y="115488"/>
                  </a:cubicBezTo>
                  <a:cubicBezTo>
                    <a:pt x="189435" y="41542"/>
                    <a:pt x="289727" y="0"/>
                    <a:pt x="394303" y="0"/>
                  </a:cubicBezTo>
                  <a:cubicBezTo>
                    <a:pt x="498878" y="0"/>
                    <a:pt x="599171" y="41543"/>
                    <a:pt x="673117" y="115489"/>
                  </a:cubicBezTo>
                  <a:cubicBezTo>
                    <a:pt x="747063" y="189435"/>
                    <a:pt x="788605" y="289727"/>
                    <a:pt x="788605" y="394303"/>
                  </a:cubicBezTo>
                  <a:cubicBezTo>
                    <a:pt x="788605" y="498878"/>
                    <a:pt x="747063" y="599171"/>
                    <a:pt x="673117" y="673117"/>
                  </a:cubicBezTo>
                  <a:cubicBezTo>
                    <a:pt x="599171" y="747063"/>
                    <a:pt x="498879" y="788605"/>
                    <a:pt x="394303" y="788605"/>
                  </a:cubicBezTo>
                  <a:cubicBezTo>
                    <a:pt x="289728" y="788605"/>
                    <a:pt x="189435" y="747062"/>
                    <a:pt x="115489" y="673116"/>
                  </a:cubicBezTo>
                  <a:cubicBezTo>
                    <a:pt x="41543" y="599170"/>
                    <a:pt x="1" y="498878"/>
                    <a:pt x="1" y="394302"/>
                  </a:cubicBezTo>
                  <a:lnTo>
                    <a:pt x="0" y="394302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9458" tIns="129458" rIns="129458" bIns="129458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kern="1200" dirty="0" smtClean="0">
                  <a:solidFill>
                    <a:schemeClr val="bg1"/>
                  </a:solidFill>
                </a:rPr>
                <a:t>Lee tu borrador con atención</a:t>
              </a:r>
              <a:endParaRPr lang="es-ES" sz="1200" kern="1200" dirty="0">
                <a:solidFill>
                  <a:schemeClr val="bg1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 rot="22176875">
              <a:off x="4002556" y="5678204"/>
              <a:ext cx="211945" cy="266154"/>
            </a:xfrm>
            <a:custGeom>
              <a:avLst/>
              <a:gdLst>
                <a:gd name="connsiteX0" fmla="*/ 0 w 211944"/>
                <a:gd name="connsiteY0" fmla="*/ 53231 h 266153"/>
                <a:gd name="connsiteX1" fmla="*/ 105972 w 211944"/>
                <a:gd name="connsiteY1" fmla="*/ 53231 h 266153"/>
                <a:gd name="connsiteX2" fmla="*/ 105972 w 211944"/>
                <a:gd name="connsiteY2" fmla="*/ 0 h 266153"/>
                <a:gd name="connsiteX3" fmla="*/ 211944 w 211944"/>
                <a:gd name="connsiteY3" fmla="*/ 133077 h 266153"/>
                <a:gd name="connsiteX4" fmla="*/ 105972 w 211944"/>
                <a:gd name="connsiteY4" fmla="*/ 266153 h 266153"/>
                <a:gd name="connsiteX5" fmla="*/ 105972 w 211944"/>
                <a:gd name="connsiteY5" fmla="*/ 212922 h 266153"/>
                <a:gd name="connsiteX6" fmla="*/ 0 w 211944"/>
                <a:gd name="connsiteY6" fmla="*/ 212922 h 266153"/>
                <a:gd name="connsiteX7" fmla="*/ 0 w 211944"/>
                <a:gd name="connsiteY7" fmla="*/ 53231 h 26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944" h="266153">
                  <a:moveTo>
                    <a:pt x="211944" y="212922"/>
                  </a:moveTo>
                  <a:lnTo>
                    <a:pt x="105972" y="212922"/>
                  </a:lnTo>
                  <a:lnTo>
                    <a:pt x="105972" y="266153"/>
                  </a:lnTo>
                  <a:lnTo>
                    <a:pt x="0" y="133076"/>
                  </a:lnTo>
                  <a:lnTo>
                    <a:pt x="105972" y="0"/>
                  </a:lnTo>
                  <a:lnTo>
                    <a:pt x="105972" y="53231"/>
                  </a:lnTo>
                  <a:lnTo>
                    <a:pt x="211944" y="53231"/>
                  </a:lnTo>
                  <a:lnTo>
                    <a:pt x="211944" y="212922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82" tIns="53232" rIns="1" bIns="5323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100" kern="120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1990060" y="5083176"/>
              <a:ext cx="2005875" cy="932618"/>
            </a:xfrm>
            <a:custGeom>
              <a:avLst/>
              <a:gdLst>
                <a:gd name="connsiteX0" fmla="*/ 0 w 1996190"/>
                <a:gd name="connsiteY0" fmla="*/ 394302 h 788603"/>
                <a:gd name="connsiteX1" fmla="*/ 631374 w 1996190"/>
                <a:gd name="connsiteY1" fmla="*/ 27581 h 788603"/>
                <a:gd name="connsiteX2" fmla="*/ 998096 w 1996190"/>
                <a:gd name="connsiteY2" fmla="*/ 1 h 788603"/>
                <a:gd name="connsiteX3" fmla="*/ 1364819 w 1996190"/>
                <a:gd name="connsiteY3" fmla="*/ 27581 h 788603"/>
                <a:gd name="connsiteX4" fmla="*/ 1996191 w 1996190"/>
                <a:gd name="connsiteY4" fmla="*/ 394305 h 788603"/>
                <a:gd name="connsiteX5" fmla="*/ 1364818 w 1996190"/>
                <a:gd name="connsiteY5" fmla="*/ 761027 h 788603"/>
                <a:gd name="connsiteX6" fmla="*/ 998096 w 1996190"/>
                <a:gd name="connsiteY6" fmla="*/ 788607 h 788603"/>
                <a:gd name="connsiteX7" fmla="*/ 631373 w 1996190"/>
                <a:gd name="connsiteY7" fmla="*/ 761027 h 788603"/>
                <a:gd name="connsiteX8" fmla="*/ 1 w 1996190"/>
                <a:gd name="connsiteY8" fmla="*/ 394304 h 788603"/>
                <a:gd name="connsiteX9" fmla="*/ 0 w 1996190"/>
                <a:gd name="connsiteY9" fmla="*/ 394302 h 788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96190" h="788603">
                  <a:moveTo>
                    <a:pt x="0" y="394302"/>
                  </a:moveTo>
                  <a:cubicBezTo>
                    <a:pt x="1" y="232456"/>
                    <a:pt x="250349" y="87046"/>
                    <a:pt x="631374" y="27581"/>
                  </a:cubicBezTo>
                  <a:cubicBezTo>
                    <a:pt x="748136" y="9358"/>
                    <a:pt x="872553" y="1"/>
                    <a:pt x="998096" y="1"/>
                  </a:cubicBezTo>
                  <a:cubicBezTo>
                    <a:pt x="1123640" y="1"/>
                    <a:pt x="1248056" y="9358"/>
                    <a:pt x="1364819" y="27581"/>
                  </a:cubicBezTo>
                  <a:cubicBezTo>
                    <a:pt x="1745845" y="87047"/>
                    <a:pt x="1996193" y="232458"/>
                    <a:pt x="1996191" y="394305"/>
                  </a:cubicBezTo>
                  <a:cubicBezTo>
                    <a:pt x="1996191" y="556151"/>
                    <a:pt x="1745843" y="701561"/>
                    <a:pt x="1364818" y="761027"/>
                  </a:cubicBezTo>
                  <a:cubicBezTo>
                    <a:pt x="1248056" y="779250"/>
                    <a:pt x="1123639" y="788607"/>
                    <a:pt x="998096" y="788607"/>
                  </a:cubicBezTo>
                  <a:cubicBezTo>
                    <a:pt x="872552" y="788607"/>
                    <a:pt x="748136" y="779250"/>
                    <a:pt x="631373" y="761027"/>
                  </a:cubicBezTo>
                  <a:cubicBezTo>
                    <a:pt x="250347" y="701561"/>
                    <a:pt x="0" y="556150"/>
                    <a:pt x="1" y="394304"/>
                  </a:cubicBezTo>
                  <a:cubicBezTo>
                    <a:pt x="1" y="394303"/>
                    <a:pt x="0" y="394303"/>
                    <a:pt x="0" y="394302"/>
                  </a:cubicBez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6305" tIns="129458" rIns="306305" bIns="129458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b="1" kern="1200" dirty="0" smtClean="0">
                  <a:solidFill>
                    <a:schemeClr val="bg1"/>
                  </a:solidFill>
                </a:rPr>
                <a:t>Comprueba tus ideas, tu expresión, la gramática, la ortografía y la puntuación</a:t>
              </a:r>
              <a:r>
                <a:rPr lang="en-GB" sz="1200" b="1" kern="1200" dirty="0" smtClean="0">
                  <a:solidFill>
                    <a:schemeClr val="tx1"/>
                  </a:solidFill>
                </a:rPr>
                <a:t>.</a:t>
              </a:r>
              <a:endParaRPr lang="es-ES" sz="1200" b="1" kern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22534299">
              <a:off x="1983988" y="5227600"/>
              <a:ext cx="136496" cy="266153"/>
            </a:xfrm>
            <a:custGeom>
              <a:avLst/>
              <a:gdLst>
                <a:gd name="connsiteX0" fmla="*/ 0 w 136496"/>
                <a:gd name="connsiteY0" fmla="*/ 53231 h 266153"/>
                <a:gd name="connsiteX1" fmla="*/ 68248 w 136496"/>
                <a:gd name="connsiteY1" fmla="*/ 53231 h 266153"/>
                <a:gd name="connsiteX2" fmla="*/ 68248 w 136496"/>
                <a:gd name="connsiteY2" fmla="*/ 0 h 266153"/>
                <a:gd name="connsiteX3" fmla="*/ 136496 w 136496"/>
                <a:gd name="connsiteY3" fmla="*/ 133077 h 266153"/>
                <a:gd name="connsiteX4" fmla="*/ 68248 w 136496"/>
                <a:gd name="connsiteY4" fmla="*/ 266153 h 266153"/>
                <a:gd name="connsiteX5" fmla="*/ 68248 w 136496"/>
                <a:gd name="connsiteY5" fmla="*/ 212922 h 266153"/>
                <a:gd name="connsiteX6" fmla="*/ 0 w 136496"/>
                <a:gd name="connsiteY6" fmla="*/ 212922 h 266153"/>
                <a:gd name="connsiteX7" fmla="*/ 0 w 136496"/>
                <a:gd name="connsiteY7" fmla="*/ 53231 h 26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496" h="266153">
                  <a:moveTo>
                    <a:pt x="136496" y="212922"/>
                  </a:moveTo>
                  <a:lnTo>
                    <a:pt x="68248" y="212922"/>
                  </a:lnTo>
                  <a:lnTo>
                    <a:pt x="68248" y="266153"/>
                  </a:lnTo>
                  <a:lnTo>
                    <a:pt x="0" y="133076"/>
                  </a:lnTo>
                  <a:lnTo>
                    <a:pt x="68248" y="0"/>
                  </a:lnTo>
                  <a:lnTo>
                    <a:pt x="68248" y="53231"/>
                  </a:lnTo>
                  <a:lnTo>
                    <a:pt x="136496" y="53231"/>
                  </a:lnTo>
                  <a:lnTo>
                    <a:pt x="136496" y="212922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948" tIns="53230" rIns="0" bIns="53231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100" kern="120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39552" y="4579121"/>
              <a:ext cx="1406765" cy="1296142"/>
            </a:xfrm>
            <a:custGeom>
              <a:avLst/>
              <a:gdLst>
                <a:gd name="connsiteX0" fmla="*/ 0 w 1180396"/>
                <a:gd name="connsiteY0" fmla="*/ 587568 h 1175136"/>
                <a:gd name="connsiteX1" fmla="*/ 173799 w 1180396"/>
                <a:gd name="connsiteY1" fmla="*/ 171168 h 1175136"/>
                <a:gd name="connsiteX2" fmla="*/ 590199 w 1180396"/>
                <a:gd name="connsiteY2" fmla="*/ 1 h 1175136"/>
                <a:gd name="connsiteX3" fmla="*/ 1006599 w 1180396"/>
                <a:gd name="connsiteY3" fmla="*/ 171170 h 1175136"/>
                <a:gd name="connsiteX4" fmla="*/ 1180396 w 1180396"/>
                <a:gd name="connsiteY4" fmla="*/ 587570 h 1175136"/>
                <a:gd name="connsiteX5" fmla="*/ 1006598 w 1180396"/>
                <a:gd name="connsiteY5" fmla="*/ 1003970 h 1175136"/>
                <a:gd name="connsiteX6" fmla="*/ 590198 w 1180396"/>
                <a:gd name="connsiteY6" fmla="*/ 1175138 h 1175136"/>
                <a:gd name="connsiteX7" fmla="*/ 173798 w 1180396"/>
                <a:gd name="connsiteY7" fmla="*/ 1003970 h 1175136"/>
                <a:gd name="connsiteX8" fmla="*/ 0 w 1180396"/>
                <a:gd name="connsiteY8" fmla="*/ 587570 h 1175136"/>
                <a:gd name="connsiteX9" fmla="*/ 0 w 1180396"/>
                <a:gd name="connsiteY9" fmla="*/ 587568 h 1175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80396" h="1175136">
                  <a:moveTo>
                    <a:pt x="0" y="587568"/>
                  </a:moveTo>
                  <a:cubicBezTo>
                    <a:pt x="0" y="431281"/>
                    <a:pt x="62544" y="281433"/>
                    <a:pt x="173799" y="171168"/>
                  </a:cubicBezTo>
                  <a:cubicBezTo>
                    <a:pt x="284406" y="61545"/>
                    <a:pt x="434126" y="0"/>
                    <a:pt x="590199" y="1"/>
                  </a:cubicBezTo>
                  <a:cubicBezTo>
                    <a:pt x="746273" y="1"/>
                    <a:pt x="895992" y="61546"/>
                    <a:pt x="1006599" y="171170"/>
                  </a:cubicBezTo>
                  <a:cubicBezTo>
                    <a:pt x="1117853" y="281435"/>
                    <a:pt x="1180397" y="431283"/>
                    <a:pt x="1180396" y="587570"/>
                  </a:cubicBezTo>
                  <a:cubicBezTo>
                    <a:pt x="1180396" y="743857"/>
                    <a:pt x="1117852" y="893705"/>
                    <a:pt x="1006598" y="1003970"/>
                  </a:cubicBezTo>
                  <a:cubicBezTo>
                    <a:pt x="895991" y="1113593"/>
                    <a:pt x="746271" y="1175138"/>
                    <a:pt x="590198" y="1175138"/>
                  </a:cubicBezTo>
                  <a:cubicBezTo>
                    <a:pt x="434124" y="1175138"/>
                    <a:pt x="284405" y="1113593"/>
                    <a:pt x="173798" y="1003970"/>
                  </a:cubicBezTo>
                  <a:cubicBezTo>
                    <a:pt x="62544" y="893705"/>
                    <a:pt x="0" y="743857"/>
                    <a:pt x="0" y="587570"/>
                  </a:cubicBezTo>
                  <a:lnTo>
                    <a:pt x="0" y="58756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prstDash val="dash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6835" tIns="186065" rIns="186835" bIns="186065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smtClean="0">
                  <a:solidFill>
                    <a:schemeClr val="tx1"/>
                  </a:solidFill>
                </a:rPr>
                <a:t>El lector sólo ve lo que has escrito, no lo que tú has querido decir.</a:t>
              </a:r>
            </a:p>
          </p:txBody>
        </p:sp>
        <p:sp>
          <p:nvSpPr>
            <p:cNvPr id="25" name="Freeform 24"/>
            <p:cNvSpPr/>
            <p:nvPr/>
          </p:nvSpPr>
          <p:spPr>
            <a:xfrm rot="26699524">
              <a:off x="1215705" y="4308166"/>
              <a:ext cx="153688" cy="266153"/>
            </a:xfrm>
            <a:custGeom>
              <a:avLst/>
              <a:gdLst>
                <a:gd name="connsiteX0" fmla="*/ 0 w 153687"/>
                <a:gd name="connsiteY0" fmla="*/ 53231 h 266153"/>
                <a:gd name="connsiteX1" fmla="*/ 76844 w 153687"/>
                <a:gd name="connsiteY1" fmla="*/ 53231 h 266153"/>
                <a:gd name="connsiteX2" fmla="*/ 76844 w 153687"/>
                <a:gd name="connsiteY2" fmla="*/ 0 h 266153"/>
                <a:gd name="connsiteX3" fmla="*/ 153687 w 153687"/>
                <a:gd name="connsiteY3" fmla="*/ 133077 h 266153"/>
                <a:gd name="connsiteX4" fmla="*/ 76844 w 153687"/>
                <a:gd name="connsiteY4" fmla="*/ 266153 h 266153"/>
                <a:gd name="connsiteX5" fmla="*/ 76844 w 153687"/>
                <a:gd name="connsiteY5" fmla="*/ 212922 h 266153"/>
                <a:gd name="connsiteX6" fmla="*/ 0 w 153687"/>
                <a:gd name="connsiteY6" fmla="*/ 212922 h 266153"/>
                <a:gd name="connsiteX7" fmla="*/ 0 w 153687"/>
                <a:gd name="connsiteY7" fmla="*/ 53231 h 26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87" h="266153">
                  <a:moveTo>
                    <a:pt x="153687" y="212922"/>
                  </a:moveTo>
                  <a:lnTo>
                    <a:pt x="76843" y="212922"/>
                  </a:lnTo>
                  <a:lnTo>
                    <a:pt x="76843" y="266153"/>
                  </a:lnTo>
                  <a:lnTo>
                    <a:pt x="0" y="133076"/>
                  </a:lnTo>
                  <a:lnTo>
                    <a:pt x="76843" y="0"/>
                  </a:lnTo>
                  <a:lnTo>
                    <a:pt x="76843" y="53231"/>
                  </a:lnTo>
                  <a:lnTo>
                    <a:pt x="153687" y="53231"/>
                  </a:lnTo>
                  <a:lnTo>
                    <a:pt x="153687" y="212922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6107" tIns="53230" rIns="-1" bIns="53231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100" kern="120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611560" y="3138960"/>
              <a:ext cx="1224136" cy="1155610"/>
            </a:xfrm>
            <a:custGeom>
              <a:avLst/>
              <a:gdLst>
                <a:gd name="connsiteX0" fmla="*/ 0 w 1076632"/>
                <a:gd name="connsiteY0" fmla="*/ 541802 h 1083603"/>
                <a:gd name="connsiteX1" fmla="*/ 156443 w 1076632"/>
                <a:gd name="connsiteY1" fmla="*/ 159929 h 1083603"/>
                <a:gd name="connsiteX2" fmla="*/ 538317 w 1076632"/>
                <a:gd name="connsiteY2" fmla="*/ 1 h 1083603"/>
                <a:gd name="connsiteX3" fmla="*/ 920190 w 1076632"/>
                <a:gd name="connsiteY3" fmla="*/ 159930 h 1083603"/>
                <a:gd name="connsiteX4" fmla="*/ 1076632 w 1076632"/>
                <a:gd name="connsiteY4" fmla="*/ 541804 h 1083603"/>
                <a:gd name="connsiteX5" fmla="*/ 920189 w 1076632"/>
                <a:gd name="connsiteY5" fmla="*/ 923678 h 1083603"/>
                <a:gd name="connsiteX6" fmla="*/ 538315 w 1076632"/>
                <a:gd name="connsiteY6" fmla="*/ 1083606 h 1083603"/>
                <a:gd name="connsiteX7" fmla="*/ 156442 w 1076632"/>
                <a:gd name="connsiteY7" fmla="*/ 923677 h 1083603"/>
                <a:gd name="connsiteX8" fmla="*/ 0 w 1076632"/>
                <a:gd name="connsiteY8" fmla="*/ 541803 h 1083603"/>
                <a:gd name="connsiteX9" fmla="*/ 0 w 1076632"/>
                <a:gd name="connsiteY9" fmla="*/ 541802 h 108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6632" h="1083603">
                  <a:moveTo>
                    <a:pt x="0" y="541802"/>
                  </a:moveTo>
                  <a:cubicBezTo>
                    <a:pt x="0" y="398713"/>
                    <a:pt x="56240" y="261434"/>
                    <a:pt x="156443" y="159929"/>
                  </a:cubicBezTo>
                  <a:cubicBezTo>
                    <a:pt x="257495" y="57564"/>
                    <a:pt x="394944" y="1"/>
                    <a:pt x="538317" y="1"/>
                  </a:cubicBezTo>
                  <a:cubicBezTo>
                    <a:pt x="681689" y="1"/>
                    <a:pt x="819139" y="57565"/>
                    <a:pt x="920190" y="159930"/>
                  </a:cubicBezTo>
                  <a:cubicBezTo>
                    <a:pt x="1020393" y="261435"/>
                    <a:pt x="1076632" y="398715"/>
                    <a:pt x="1076632" y="541804"/>
                  </a:cubicBezTo>
                  <a:cubicBezTo>
                    <a:pt x="1076632" y="684893"/>
                    <a:pt x="1020393" y="822172"/>
                    <a:pt x="920189" y="923678"/>
                  </a:cubicBezTo>
                  <a:cubicBezTo>
                    <a:pt x="819137" y="1026043"/>
                    <a:pt x="681688" y="1083607"/>
                    <a:pt x="538315" y="1083606"/>
                  </a:cubicBezTo>
                  <a:cubicBezTo>
                    <a:pt x="394943" y="1083606"/>
                    <a:pt x="257493" y="1026042"/>
                    <a:pt x="156442" y="923677"/>
                  </a:cubicBezTo>
                  <a:cubicBezTo>
                    <a:pt x="56239" y="822172"/>
                    <a:pt x="0" y="684892"/>
                    <a:pt x="0" y="541803"/>
                  </a:cubicBezTo>
                  <a:lnTo>
                    <a:pt x="0" y="541802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1639" tIns="172660" rIns="171639" bIns="172660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smtClean="0">
                  <a:solidFill>
                    <a:schemeClr val="bg1"/>
                  </a:solidFill>
                </a:rPr>
                <a:t>Escribe un segundo borrador y compruébalo</a:t>
              </a:r>
              <a:r>
                <a:rPr lang="es-ES" sz="1100" b="1" kern="1200" dirty="0" smtClean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27" name="Freeform 26"/>
            <p:cNvSpPr/>
            <p:nvPr/>
          </p:nvSpPr>
          <p:spPr>
            <a:xfrm rot="18039704">
              <a:off x="1501913" y="3009342"/>
              <a:ext cx="184309" cy="266153"/>
            </a:xfrm>
            <a:custGeom>
              <a:avLst/>
              <a:gdLst>
                <a:gd name="connsiteX0" fmla="*/ 0 w 184309"/>
                <a:gd name="connsiteY0" fmla="*/ 53231 h 266153"/>
                <a:gd name="connsiteX1" fmla="*/ 92155 w 184309"/>
                <a:gd name="connsiteY1" fmla="*/ 53231 h 266153"/>
                <a:gd name="connsiteX2" fmla="*/ 92155 w 184309"/>
                <a:gd name="connsiteY2" fmla="*/ 0 h 266153"/>
                <a:gd name="connsiteX3" fmla="*/ 184309 w 184309"/>
                <a:gd name="connsiteY3" fmla="*/ 133077 h 266153"/>
                <a:gd name="connsiteX4" fmla="*/ 92155 w 184309"/>
                <a:gd name="connsiteY4" fmla="*/ 266153 h 266153"/>
                <a:gd name="connsiteX5" fmla="*/ 92155 w 184309"/>
                <a:gd name="connsiteY5" fmla="*/ 212922 h 266153"/>
                <a:gd name="connsiteX6" fmla="*/ 0 w 184309"/>
                <a:gd name="connsiteY6" fmla="*/ 212922 h 266153"/>
                <a:gd name="connsiteX7" fmla="*/ 0 w 184309"/>
                <a:gd name="connsiteY7" fmla="*/ 53231 h 26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4309" h="266153">
                  <a:moveTo>
                    <a:pt x="0" y="53231"/>
                  </a:moveTo>
                  <a:lnTo>
                    <a:pt x="92155" y="53231"/>
                  </a:lnTo>
                  <a:lnTo>
                    <a:pt x="92155" y="0"/>
                  </a:lnTo>
                  <a:lnTo>
                    <a:pt x="184309" y="133077"/>
                  </a:lnTo>
                  <a:lnTo>
                    <a:pt x="92155" y="266153"/>
                  </a:lnTo>
                  <a:lnTo>
                    <a:pt x="92155" y="212922"/>
                  </a:lnTo>
                  <a:lnTo>
                    <a:pt x="0" y="212922"/>
                  </a:lnTo>
                  <a:lnTo>
                    <a:pt x="0" y="53231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53231" rIns="55293" bIns="5323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1100" kern="120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539552" y="1698795"/>
              <a:ext cx="3044173" cy="1309893"/>
            </a:xfrm>
            <a:custGeom>
              <a:avLst/>
              <a:gdLst>
                <a:gd name="connsiteX0" fmla="*/ 0 w 3044173"/>
                <a:gd name="connsiteY0" fmla="*/ 654947 h 1309893"/>
                <a:gd name="connsiteX1" fmla="*/ 920473 w 3044173"/>
                <a:gd name="connsiteY1" fmla="*/ 53333 h 1309893"/>
                <a:gd name="connsiteX2" fmla="*/ 1522088 w 3044173"/>
                <a:gd name="connsiteY2" fmla="*/ 1 h 1309893"/>
                <a:gd name="connsiteX3" fmla="*/ 2123704 w 3044173"/>
                <a:gd name="connsiteY3" fmla="*/ 53333 h 1309893"/>
                <a:gd name="connsiteX4" fmla="*/ 3044174 w 3044173"/>
                <a:gd name="connsiteY4" fmla="*/ 654951 h 1309893"/>
                <a:gd name="connsiteX5" fmla="*/ 2123702 w 3044173"/>
                <a:gd name="connsiteY5" fmla="*/ 1256566 h 1309893"/>
                <a:gd name="connsiteX6" fmla="*/ 1522087 w 3044173"/>
                <a:gd name="connsiteY6" fmla="*/ 1309898 h 1309893"/>
                <a:gd name="connsiteX7" fmla="*/ 920471 w 3044173"/>
                <a:gd name="connsiteY7" fmla="*/ 1256566 h 1309893"/>
                <a:gd name="connsiteX8" fmla="*/ 0 w 3044173"/>
                <a:gd name="connsiteY8" fmla="*/ 654949 h 1309893"/>
                <a:gd name="connsiteX9" fmla="*/ 0 w 3044173"/>
                <a:gd name="connsiteY9" fmla="*/ 654947 h 130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44173" h="1309893">
                  <a:moveTo>
                    <a:pt x="0" y="654947"/>
                  </a:moveTo>
                  <a:cubicBezTo>
                    <a:pt x="2" y="393297"/>
                    <a:pt x="361916" y="156752"/>
                    <a:pt x="920473" y="53333"/>
                  </a:cubicBezTo>
                  <a:cubicBezTo>
                    <a:pt x="1110505" y="18148"/>
                    <a:pt x="1315210" y="1"/>
                    <a:pt x="1522088" y="1"/>
                  </a:cubicBezTo>
                  <a:cubicBezTo>
                    <a:pt x="1728966" y="1"/>
                    <a:pt x="1933672" y="18148"/>
                    <a:pt x="2123704" y="53333"/>
                  </a:cubicBezTo>
                  <a:cubicBezTo>
                    <a:pt x="2682263" y="156753"/>
                    <a:pt x="3044177" y="393299"/>
                    <a:pt x="3044174" y="654951"/>
                  </a:cubicBezTo>
                  <a:cubicBezTo>
                    <a:pt x="3044174" y="916602"/>
                    <a:pt x="2682260" y="1153147"/>
                    <a:pt x="2123702" y="1256566"/>
                  </a:cubicBezTo>
                  <a:cubicBezTo>
                    <a:pt x="1933670" y="1291751"/>
                    <a:pt x="1728964" y="1309898"/>
                    <a:pt x="1522087" y="1309898"/>
                  </a:cubicBezTo>
                  <a:cubicBezTo>
                    <a:pt x="1315209" y="1309898"/>
                    <a:pt x="1110503" y="1291751"/>
                    <a:pt x="920471" y="1256566"/>
                  </a:cubicBezTo>
                  <a:cubicBezTo>
                    <a:pt x="361912" y="1153146"/>
                    <a:pt x="-2" y="916601"/>
                    <a:pt x="0" y="654949"/>
                  </a:cubicBezTo>
                  <a:lnTo>
                    <a:pt x="0" y="65494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prstDash val="dash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9779" tIns="205799" rIns="459779" bIns="205799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400" kern="1200" dirty="0" smtClean="0">
                  <a:solidFill>
                    <a:schemeClr val="tx1"/>
                  </a:solidFill>
                </a:rPr>
                <a:t>La profesora es humana: escribe clara y limpiamente. Una correctora confusa es una correctora menos comprensiva.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/>
          <a:lstStyle/>
          <a:p>
            <a:r>
              <a:rPr lang="es-ES" dirty="0" err="1" smtClean="0"/>
              <a:t>Cuestion</a:t>
            </a:r>
            <a:r>
              <a:rPr lang="es-ES" dirty="0" smtClean="0"/>
              <a:t> de...</a:t>
            </a:r>
            <a:endParaRPr lang="es-ES" dirty="0"/>
          </a:p>
        </p:txBody>
      </p:sp>
      <p:pic>
        <p:nvPicPr>
          <p:cNvPr id="4" name="Content Placeholder 3" descr="EOI 13x9_HQ_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2" y="6356350"/>
            <a:ext cx="226368" cy="365125"/>
          </a:xfrm>
        </p:spPr>
        <p:txBody>
          <a:bodyPr/>
          <a:lstStyle/>
          <a:p>
            <a:fld id="{418F3355-9FEB-4386-ADC4-139524A5F2F4}" type="slidenum">
              <a:rPr lang="es-ES" smtClean="0">
                <a:solidFill>
                  <a:srgbClr val="0070C0"/>
                </a:solidFill>
              </a:rPr>
              <a:pPr/>
              <a:t>2</a:t>
            </a:fld>
            <a:endParaRPr lang="es-ES" dirty="0">
              <a:solidFill>
                <a:srgbClr val="0070C0"/>
              </a:solidFill>
            </a:endParaRPr>
          </a:p>
        </p:txBody>
      </p:sp>
      <p:pic>
        <p:nvPicPr>
          <p:cNvPr id="7" name="Picture 6" descr="berlitz_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28921">
            <a:off x="867838" y="1796456"/>
            <a:ext cx="2371725" cy="1924050"/>
          </a:xfrm>
          <a:prstGeom prst="rect">
            <a:avLst/>
          </a:prstGeom>
        </p:spPr>
      </p:pic>
      <p:pic>
        <p:nvPicPr>
          <p:cNvPr id="8" name="Picture 7" descr="ccc1000palabr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84641">
            <a:off x="3808886" y="1679869"/>
            <a:ext cx="2770220" cy="1932558"/>
          </a:xfrm>
          <a:prstGeom prst="rect">
            <a:avLst/>
          </a:prstGeom>
        </p:spPr>
      </p:pic>
      <p:pic>
        <p:nvPicPr>
          <p:cNvPr id="9" name="Picture 8" descr="ccccursoingl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6241">
            <a:off x="2411760" y="3717032"/>
            <a:ext cx="2345631" cy="2120824"/>
          </a:xfrm>
          <a:prstGeom prst="rect">
            <a:avLst/>
          </a:prstGeom>
        </p:spPr>
      </p:pic>
      <p:pic>
        <p:nvPicPr>
          <p:cNvPr id="10" name="Picture 9" descr="assimi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260860">
            <a:off x="5986042" y="3019310"/>
            <a:ext cx="2026239" cy="296196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476672"/>
            <a:ext cx="6046440" cy="648072"/>
          </a:xfrm>
        </p:spPr>
        <p:txBody>
          <a:bodyPr>
            <a:normAutofit/>
          </a:bodyPr>
          <a:lstStyle/>
          <a:p>
            <a:r>
              <a:rPr lang="es-ES" sz="3200" dirty="0" smtClean="0"/>
              <a:t>Aprender a aprender una lengua</a:t>
            </a:r>
            <a:endParaRPr lang="es-E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1700808"/>
            <a:ext cx="6400800" cy="694928"/>
          </a:xfrm>
        </p:spPr>
        <p:txBody>
          <a:bodyPr/>
          <a:lstStyle/>
          <a:p>
            <a:r>
              <a:rPr lang="es-ES" dirty="0" smtClean="0">
                <a:solidFill>
                  <a:schemeClr val="bg1">
                    <a:lumMod val="10000"/>
                  </a:schemeClr>
                </a:solidFill>
              </a:rPr>
              <a:t>1. El buen aprendiz de lenguas.</a:t>
            </a:r>
            <a:endParaRPr lang="es-ES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3" descr="EOI 13x9_H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1187745" cy="936104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915816" y="2420888"/>
            <a:ext cx="3816424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Gracias por su atención.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3356992"/>
            <a:ext cx="61899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Por favor, rellene la Hoja de reflexión en la siguiente dirección: </a:t>
            </a:r>
          </a:p>
          <a:p>
            <a:r>
              <a:rPr lang="es-ES" u="sng" dirty="0" smtClean="0">
                <a:hlinkClick r:id="rId3"/>
              </a:rPr>
              <a:t>http://goo.gl/forms/Q5dwKCiOwT</a:t>
            </a:r>
            <a:endParaRPr lang="es-ES" dirty="0" smtClean="0"/>
          </a:p>
          <a:p>
            <a:endParaRPr lang="es-ES" dirty="0" smtClean="0"/>
          </a:p>
        </p:txBody>
      </p:sp>
      <p:pic>
        <p:nvPicPr>
          <p:cNvPr id="8" name="Picture 7" descr="Preview of your QR Cod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789040"/>
            <a:ext cx="23762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es-ES" dirty="0" smtClean="0"/>
              <a:t>Una verdad incómoda...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2204864"/>
            <a:ext cx="5266928" cy="2908920"/>
          </a:xfrm>
          <a:solidFill>
            <a:schemeClr val="bg1">
              <a:lumMod val="50000"/>
            </a:schemeClr>
          </a:soli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S" sz="5400" dirty="0" smtClean="0">
                <a:solidFill>
                  <a:schemeClr val="bg1"/>
                </a:solidFill>
              </a:rPr>
              <a:t>“No hay sustituto para el</a:t>
            </a:r>
          </a:p>
          <a:p>
            <a:pPr algn="ctr">
              <a:buNone/>
            </a:pPr>
            <a:r>
              <a:rPr lang="es-ES" sz="5400" dirty="0" smtClean="0">
                <a:solidFill>
                  <a:schemeClr val="bg1"/>
                </a:solidFill>
              </a:rPr>
              <a:t> TRABAJO DURO”.</a:t>
            </a:r>
          </a:p>
          <a:p>
            <a:pPr algn="r">
              <a:buNone/>
            </a:pPr>
            <a:r>
              <a:rPr lang="es-ES" sz="1900" dirty="0" smtClean="0">
                <a:solidFill>
                  <a:schemeClr val="bg1"/>
                </a:solidFill>
              </a:rPr>
              <a:t>Thomas Edison</a:t>
            </a:r>
          </a:p>
          <a:p>
            <a:pPr algn="ctr">
              <a:buNone/>
            </a:pPr>
            <a:endParaRPr lang="es-ES" sz="5400" dirty="0">
              <a:solidFill>
                <a:schemeClr val="bg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es-ES" dirty="0" smtClean="0"/>
              <a:t>Una solución...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lnSpc>
                <a:spcPct val="200000"/>
              </a:lnSpc>
              <a:buNone/>
            </a:pPr>
            <a:r>
              <a:rPr lang="en-GB" sz="4800" dirty="0" err="1" smtClean="0"/>
              <a:t>Aprender</a:t>
            </a:r>
            <a:r>
              <a:rPr lang="en-GB" sz="4800" dirty="0" smtClean="0"/>
              <a:t> un </a:t>
            </a:r>
            <a:r>
              <a:rPr lang="en-GB" sz="4800" dirty="0" err="1" smtClean="0"/>
              <a:t>idioma</a:t>
            </a:r>
            <a:r>
              <a:rPr lang="en-GB" sz="4800" dirty="0" smtClean="0"/>
              <a:t> no </a:t>
            </a:r>
            <a:r>
              <a:rPr lang="en-GB" sz="4800" dirty="0" err="1" smtClean="0"/>
              <a:t>es</a:t>
            </a:r>
            <a:r>
              <a:rPr lang="en-GB" sz="4800" dirty="0" smtClean="0"/>
              <a:t> </a:t>
            </a:r>
            <a:r>
              <a:rPr lang="en-GB" sz="4800" dirty="0" err="1" smtClean="0"/>
              <a:t>sólo</a:t>
            </a:r>
            <a:r>
              <a:rPr lang="en-GB" sz="4800" dirty="0" smtClean="0"/>
              <a:t> </a:t>
            </a:r>
            <a:r>
              <a:rPr lang="en-GB" sz="4800" i="1" dirty="0" err="1" smtClean="0">
                <a:solidFill>
                  <a:srgbClr val="FF0000"/>
                </a:solidFill>
              </a:rPr>
              <a:t>aprender</a:t>
            </a:r>
            <a:r>
              <a:rPr lang="en-GB" sz="4800" i="1" dirty="0" smtClean="0">
                <a:solidFill>
                  <a:srgbClr val="FF0000"/>
                </a:solidFill>
              </a:rPr>
              <a:t> la </a:t>
            </a:r>
            <a:r>
              <a:rPr lang="en-GB" sz="4800" i="1" dirty="0" err="1" smtClean="0">
                <a:solidFill>
                  <a:srgbClr val="FF0000"/>
                </a:solidFill>
              </a:rPr>
              <a:t>lengua</a:t>
            </a:r>
            <a:r>
              <a:rPr lang="en-GB" sz="4800" dirty="0" smtClean="0"/>
              <a:t>, </a:t>
            </a:r>
            <a:r>
              <a:rPr lang="en-GB" sz="4800" dirty="0" err="1" smtClean="0"/>
              <a:t>sino</a:t>
            </a:r>
            <a:r>
              <a:rPr lang="en-GB" sz="4800" dirty="0" smtClean="0"/>
              <a:t> </a:t>
            </a:r>
            <a:r>
              <a:rPr lang="en-GB" sz="4800" dirty="0" err="1" smtClean="0"/>
              <a:t>también</a:t>
            </a:r>
            <a:r>
              <a:rPr lang="en-GB" sz="4800" dirty="0" smtClean="0"/>
              <a:t> </a:t>
            </a:r>
            <a:r>
              <a:rPr lang="en-GB" sz="4800" i="1" dirty="0" err="1" smtClean="0">
                <a:solidFill>
                  <a:srgbClr val="00B050"/>
                </a:solidFill>
              </a:rPr>
              <a:t>cómo</a:t>
            </a:r>
            <a:r>
              <a:rPr lang="en-GB" sz="4800" i="1" dirty="0" smtClean="0">
                <a:solidFill>
                  <a:srgbClr val="00B050"/>
                </a:solidFill>
              </a:rPr>
              <a:t> </a:t>
            </a:r>
            <a:r>
              <a:rPr lang="en-GB" sz="4800" i="1" dirty="0" err="1" smtClean="0">
                <a:solidFill>
                  <a:srgbClr val="00B050"/>
                </a:solidFill>
              </a:rPr>
              <a:t>aprender</a:t>
            </a:r>
            <a:r>
              <a:rPr lang="en-GB" sz="4800" i="1" dirty="0" smtClean="0">
                <a:solidFill>
                  <a:srgbClr val="00B050"/>
                </a:solidFill>
              </a:rPr>
              <a:t> la </a:t>
            </a:r>
            <a:r>
              <a:rPr lang="en-GB" sz="4800" i="1" dirty="0" err="1" smtClean="0">
                <a:solidFill>
                  <a:srgbClr val="00B050"/>
                </a:solidFill>
              </a:rPr>
              <a:t>lengua</a:t>
            </a:r>
            <a:r>
              <a:rPr lang="en-GB" sz="4800" dirty="0" smtClean="0"/>
              <a:t>. </a:t>
            </a:r>
            <a:endParaRPr lang="en-GB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Let’s</a:t>
            </a:r>
            <a:r>
              <a:rPr lang="es-ES" dirty="0" smtClean="0"/>
              <a:t> </a:t>
            </a:r>
            <a:r>
              <a:rPr lang="es-ES" dirty="0" err="1" smtClean="0"/>
              <a:t>think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Time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Success</a:t>
            </a:r>
            <a:r>
              <a:rPr lang="es-ES" dirty="0" smtClean="0"/>
              <a:t> in </a:t>
            </a:r>
            <a:r>
              <a:rPr lang="es-ES" dirty="0" err="1" smtClean="0"/>
              <a:t>learning</a:t>
            </a:r>
            <a:r>
              <a:rPr lang="es-ES" dirty="0" smtClean="0"/>
              <a:t>….</a:t>
            </a:r>
            <a:r>
              <a:rPr lang="es-ES" dirty="0" err="1" smtClean="0"/>
              <a:t>How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Motivated</a:t>
            </a:r>
            <a:r>
              <a:rPr lang="es-ES" dirty="0" smtClean="0"/>
              <a:t>? </a:t>
            </a:r>
          </a:p>
          <a:p>
            <a:r>
              <a:rPr lang="es-ES" dirty="0" err="1" smtClean="0"/>
              <a:t>Difficulties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Talent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Experience</a:t>
            </a:r>
            <a:r>
              <a:rPr lang="es-ES" dirty="0" smtClean="0"/>
              <a:t> in </a:t>
            </a:r>
            <a:r>
              <a:rPr lang="es-ES" dirty="0" err="1" smtClean="0"/>
              <a:t>previous</a:t>
            </a:r>
            <a:r>
              <a:rPr lang="es-ES" dirty="0" smtClean="0"/>
              <a:t> </a:t>
            </a:r>
            <a:r>
              <a:rPr lang="es-ES" dirty="0" err="1" smtClean="0"/>
              <a:t>learning</a:t>
            </a:r>
            <a:r>
              <a:rPr lang="es-ES" dirty="0" smtClean="0"/>
              <a:t>….</a:t>
            </a:r>
            <a:r>
              <a:rPr lang="es-ES" dirty="0" err="1" smtClean="0"/>
              <a:t>communicative</a:t>
            </a:r>
            <a:r>
              <a:rPr lang="es-ES" dirty="0" smtClean="0"/>
              <a:t>? </a:t>
            </a:r>
            <a:r>
              <a:rPr lang="es-ES" dirty="0" err="1" smtClean="0"/>
              <a:t>Best</a:t>
            </a:r>
            <a:r>
              <a:rPr lang="es-ES" dirty="0" smtClean="0"/>
              <a:t> </a:t>
            </a:r>
            <a:r>
              <a:rPr lang="es-ES" dirty="0" err="1" smtClean="0"/>
              <a:t>approach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Learning</a:t>
            </a:r>
            <a:r>
              <a:rPr lang="es-ES" dirty="0" smtClean="0"/>
              <a:t> and </a:t>
            </a:r>
            <a:r>
              <a:rPr lang="es-ES" dirty="0" err="1" smtClean="0"/>
              <a:t>practice</a:t>
            </a:r>
            <a:endParaRPr lang="es-ES" dirty="0" smtClean="0"/>
          </a:p>
          <a:p>
            <a:r>
              <a:rPr lang="es-ES" dirty="0" err="1" smtClean="0"/>
              <a:t>You</a:t>
            </a:r>
            <a:r>
              <a:rPr lang="es-ES" dirty="0" smtClean="0"/>
              <a:t> are </a:t>
            </a:r>
            <a:r>
              <a:rPr lang="es-ES" dirty="0" err="1" smtClean="0"/>
              <a:t>alone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Aprender </a:t>
            </a:r>
            <a:r>
              <a:rPr lang="es-ES" dirty="0" smtClean="0"/>
              <a:t>a aprender una lengua. 1: El buen aprendiz de lengua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>
            <a:normAutofit/>
          </a:bodyPr>
          <a:lstStyle/>
          <a:p>
            <a:r>
              <a:rPr lang="es-ES" dirty="0" smtClean="0"/>
              <a:t>Preguntas para el éxito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7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s-ES" dirty="0" smtClean="0"/>
              <a:t>¿Cuánto tiempo?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395536" y="1628801"/>
          <a:ext cx="338437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11960" y="1700808"/>
            <a:ext cx="3312368" cy="181588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Ir a clase ≠ Aprender</a:t>
            </a:r>
          </a:p>
          <a:p>
            <a:r>
              <a:rPr lang="es-ES" sz="2800" dirty="0" smtClean="0"/>
              <a:t>Estudiar ≠ Aprender</a:t>
            </a:r>
          </a:p>
          <a:p>
            <a:endParaRPr lang="es-ES" sz="2800" dirty="0" smtClean="0"/>
          </a:p>
          <a:p>
            <a:r>
              <a:rPr lang="es-ES" sz="2800" dirty="0" smtClean="0"/>
              <a:t>Aprender ≠ Usar</a:t>
            </a:r>
            <a:endParaRPr lang="es-ES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827584" y="3645024"/>
            <a:ext cx="4608512" cy="2677656"/>
            <a:chOff x="3923928" y="3645024"/>
            <a:chExt cx="4608512" cy="2677656"/>
          </a:xfrm>
          <a:solidFill>
            <a:schemeClr val="bg1"/>
          </a:solidFill>
        </p:grpSpPr>
        <p:sp>
          <p:nvSpPr>
            <p:cNvPr id="11" name="TextBox 10"/>
            <p:cNvSpPr txBox="1"/>
            <p:nvPr/>
          </p:nvSpPr>
          <p:spPr>
            <a:xfrm>
              <a:off x="3923928" y="3645024"/>
              <a:ext cx="4608512" cy="2677656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sz="2800" dirty="0" smtClean="0"/>
            </a:p>
            <a:p>
              <a:endParaRPr lang="es-ES" sz="2800" dirty="0" smtClean="0"/>
            </a:p>
            <a:p>
              <a:endParaRPr lang="es-ES" sz="2800" dirty="0" smtClean="0"/>
            </a:p>
            <a:p>
              <a:endParaRPr lang="es-ES" sz="2800" dirty="0" smtClean="0"/>
            </a:p>
            <a:p>
              <a:endParaRPr lang="es-ES" sz="2800" dirty="0" smtClean="0"/>
            </a:p>
            <a:p>
              <a:endParaRPr lang="es-ES" sz="28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5292080" y="4077072"/>
              <a:ext cx="0" cy="1728192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292080" y="5805264"/>
              <a:ext cx="3096344" cy="0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rot="1081966" flipH="1" flipV="1">
              <a:off x="5424031" y="4161946"/>
              <a:ext cx="3087499" cy="1342419"/>
            </a:xfrm>
            <a:prstGeom prst="arc">
              <a:avLst/>
            </a:prstGeom>
            <a:grpFill/>
            <a:ln w="38100">
              <a:solidFill>
                <a:srgbClr val="C00000"/>
              </a:solidFill>
              <a:headEnd type="triangl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39952" y="4509120"/>
              <a:ext cx="1008112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Aptitud</a:t>
              </a:r>
              <a:endParaRPr lang="es-E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12160" y="5877272"/>
              <a:ext cx="2304256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Tiempo de aprendizaje</a:t>
              </a:r>
              <a:endParaRPr lang="es-ES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s-ES" dirty="0" smtClean="0"/>
              <a:t>Por qué aprender el idioma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23528" y="2132856"/>
            <a:ext cx="2520280" cy="1008112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2 preguntas...</a:t>
            </a:r>
            <a:endParaRPr lang="es-ES" sz="20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67544" y="4437112"/>
            <a:ext cx="2664296" cy="1224136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solidFill>
                  <a:schemeClr val="tx1"/>
                </a:solidFill>
              </a:rPr>
              <a:t>...y 3 posibles respuestas:</a:t>
            </a:r>
          </a:p>
          <a:p>
            <a:pPr algn="ctr"/>
            <a:r>
              <a:rPr lang="es-ES" sz="2000" dirty="0" smtClean="0">
                <a:solidFill>
                  <a:schemeClr val="tx1"/>
                </a:solidFill>
              </a:rPr>
              <a:t>Porque...</a:t>
            </a:r>
            <a:endParaRPr lang="es-ES" sz="20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8" idx="4"/>
          </p:cNvCxnSpPr>
          <p:nvPr/>
        </p:nvCxnSpPr>
        <p:spPr>
          <a:xfrm flipH="1">
            <a:off x="1547664" y="3140968"/>
            <a:ext cx="3600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31840" y="1844824"/>
            <a:ext cx="583264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3"/>
                </a:solidFill>
              </a:rPr>
              <a:t>¿Por qué decidí aprender este idioma?</a:t>
            </a:r>
            <a:endParaRPr lang="es-ES" sz="2800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2708920"/>
            <a:ext cx="504056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3"/>
                </a:solidFill>
              </a:rPr>
              <a:t>¿Por qué lo sigo aprendiendo?</a:t>
            </a:r>
            <a:endParaRPr lang="es-ES" sz="2800" dirty="0">
              <a:solidFill>
                <a:schemeClr val="accent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1920" y="4077072"/>
            <a:ext cx="1656184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... es útil.</a:t>
            </a:r>
            <a:endParaRPr lang="es-E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51920" y="4869160"/>
            <a:ext cx="216024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... lo disfruto.</a:t>
            </a:r>
            <a:endParaRPr lang="es-E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851920" y="5661248"/>
            <a:ext cx="396044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... me interesa su cultura.</a:t>
            </a:r>
            <a:endParaRPr lang="es-E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ES" sz="4000" dirty="0" smtClean="0"/>
              <a:t>Cómo aprendo el idioma (1): 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Cómo soy.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F3355-9FEB-4386-ADC4-139524A5F2F4}" type="slidenum">
              <a:rPr lang="es-ES" smtClean="0"/>
              <a:pPr/>
              <a:t>9</a:t>
            </a:fld>
            <a:endParaRPr lang="es-ES"/>
          </a:p>
        </p:txBody>
      </p:sp>
      <p:pic>
        <p:nvPicPr>
          <p:cNvPr id="6" name="Content Placeholder 3" descr="EOI 13x9_HQ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1498600" cy="1181100"/>
          </a:xfrm>
          <a:prstGeom prst="rect">
            <a:avLst/>
          </a:prstGeom>
        </p:spPr>
      </p:pic>
      <p:sp>
        <p:nvSpPr>
          <p:cNvPr id="9" name="Round Diagonal Corner Rectangle 8"/>
          <p:cNvSpPr/>
          <p:nvPr/>
        </p:nvSpPr>
        <p:spPr>
          <a:xfrm>
            <a:off x="4211960" y="1916832"/>
            <a:ext cx="4464496" cy="57606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¿Tengo una buena opinión de mí mismo?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0" name="Round Diagonal Corner Rectangle 9"/>
          <p:cNvSpPr/>
          <p:nvPr/>
        </p:nvSpPr>
        <p:spPr>
          <a:xfrm>
            <a:off x="5508104" y="3068960"/>
            <a:ext cx="3312368" cy="792088"/>
          </a:xfrm>
          <a:prstGeom prst="round2Diag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¿Me inhibo con frecuencia?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1" name="Round Diagonal Corner Rectangle 10"/>
          <p:cNvSpPr/>
          <p:nvPr/>
        </p:nvSpPr>
        <p:spPr>
          <a:xfrm>
            <a:off x="323528" y="3068960"/>
            <a:ext cx="3059832" cy="720080"/>
          </a:xfrm>
          <a:prstGeom prst="round2Diag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chemeClr val="tx1"/>
                </a:solidFill>
              </a:rPr>
              <a:t>¿Sufro de ansiedad con frecuencia?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12" name="Round Diagonal Corner Rectangle 11"/>
          <p:cNvSpPr/>
          <p:nvPr/>
        </p:nvSpPr>
        <p:spPr>
          <a:xfrm>
            <a:off x="5076056" y="4509120"/>
            <a:ext cx="3600400" cy="57606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¿</a:t>
            </a:r>
            <a:r>
              <a:rPr lang="en-GB" sz="2400" dirty="0" err="1" smtClean="0">
                <a:solidFill>
                  <a:schemeClr val="tx1"/>
                </a:solidFill>
              </a:rPr>
              <a:t>Asumo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</a:rPr>
              <a:t>riesgos</a:t>
            </a:r>
            <a:r>
              <a:rPr lang="en-GB" sz="2400" dirty="0" smtClean="0">
                <a:solidFill>
                  <a:schemeClr val="tx1"/>
                </a:solidFill>
              </a:rPr>
              <a:t> al </a:t>
            </a:r>
            <a:r>
              <a:rPr lang="en-GB" sz="2400" dirty="0" err="1" smtClean="0">
                <a:solidFill>
                  <a:schemeClr val="tx1"/>
                </a:solidFill>
              </a:rPr>
              <a:t>hablar</a:t>
            </a:r>
            <a:r>
              <a:rPr lang="en-GB" sz="2400" dirty="0" smtClean="0">
                <a:solidFill>
                  <a:schemeClr val="tx1"/>
                </a:solidFill>
              </a:rPr>
              <a:t>?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" name="Round Diagonal Corner Rectangle 12"/>
          <p:cNvSpPr/>
          <p:nvPr/>
        </p:nvSpPr>
        <p:spPr>
          <a:xfrm>
            <a:off x="2411760" y="5373216"/>
            <a:ext cx="3600400" cy="720080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chemeClr val="tx1"/>
                </a:solidFill>
              </a:rPr>
              <a:t>¿Uso trucos para aprender?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14" name="Round Diagonal Corner Rectangle 13"/>
          <p:cNvSpPr/>
          <p:nvPr/>
        </p:nvSpPr>
        <p:spPr>
          <a:xfrm>
            <a:off x="251520" y="4293096"/>
            <a:ext cx="4320480" cy="792088"/>
          </a:xfrm>
          <a:prstGeom prst="round2Diag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¿Necesito la aprobación de los demás?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5" name="Round Diagonal Corner Rectangle 14"/>
          <p:cNvSpPr/>
          <p:nvPr/>
        </p:nvSpPr>
        <p:spPr>
          <a:xfrm>
            <a:off x="755576" y="1916832"/>
            <a:ext cx="2520280" cy="57606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¿</a:t>
            </a:r>
            <a:r>
              <a:rPr lang="es-ES_tradnl" sz="2400" dirty="0" smtClean="0">
                <a:solidFill>
                  <a:schemeClr val="tx1"/>
                </a:solidFill>
              </a:rPr>
              <a:t>Me pongo en el lugar del otro</a:t>
            </a:r>
            <a:r>
              <a:rPr lang="en-GB" sz="2400" dirty="0" smtClean="0">
                <a:solidFill>
                  <a:schemeClr val="tx1"/>
                </a:solidFill>
              </a:rPr>
              <a:t>?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OIMA">
      <a:dk1>
        <a:srgbClr val="003E6C"/>
      </a:dk1>
      <a:lt1>
        <a:srgbClr val="99CCFF"/>
      </a:lt1>
      <a:dk2>
        <a:srgbClr val="0070C0"/>
      </a:dk2>
      <a:lt2>
        <a:srgbClr val="FFFF66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2060"/>
      </a:accent5>
      <a:accent6>
        <a:srgbClr val="F79646"/>
      </a:accent6>
      <a:hlink>
        <a:srgbClr val="003399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1012</Words>
  <Application>Microsoft Office PowerPoint</Application>
  <PresentationFormat>On-screen Show (4:3)</PresentationFormat>
  <Paragraphs>183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Aprender a aprender una lengua</vt:lpstr>
      <vt:lpstr>Cuestion de...</vt:lpstr>
      <vt:lpstr>Una verdad incómoda...</vt:lpstr>
      <vt:lpstr>Una solución...</vt:lpstr>
      <vt:lpstr>Let’s think</vt:lpstr>
      <vt:lpstr>Preguntas para el éxito</vt:lpstr>
      <vt:lpstr>¿Cuánto tiempo?</vt:lpstr>
      <vt:lpstr>Por qué aprender el idioma</vt:lpstr>
      <vt:lpstr>Cómo aprendo el idioma (1):   Cómo soy.</vt:lpstr>
      <vt:lpstr>Cómo aprendo el idioma (2):   Qué me gusta hacer.</vt:lpstr>
      <vt:lpstr> </vt:lpstr>
      <vt:lpstr>¿Empiezo muy tarde?</vt:lpstr>
      <vt:lpstr>¿Cómo prefiero aprender?</vt:lpstr>
      <vt:lpstr>Usar el idioma:  Usar las 4 destrezas.</vt:lpstr>
      <vt:lpstr>Developing strategies</vt:lpstr>
      <vt:lpstr>Éxito en las actividades (1): Comprensión Oral</vt:lpstr>
      <vt:lpstr>Éxito en las actividades (2). Expresión Oral</vt:lpstr>
      <vt:lpstr>Éxito en las actividades (3). Comprensión de Lectura</vt:lpstr>
      <vt:lpstr>Éxito en las actividades (4). Expresión Escrita</vt:lpstr>
      <vt:lpstr>Aprender a aprender una lengua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 pc</dc:creator>
  <cp:lastModifiedBy>E Serrano</cp:lastModifiedBy>
  <cp:revision>60</cp:revision>
  <dcterms:created xsi:type="dcterms:W3CDTF">2015-08-05T11:11:58Z</dcterms:created>
  <dcterms:modified xsi:type="dcterms:W3CDTF">2015-09-15T23:01:56Z</dcterms:modified>
</cp:coreProperties>
</file>